
<file path=[Content_Types].xml><?xml version="1.0" encoding="utf-8"?>
<Types xmlns="http://schemas.openxmlformats.org/package/2006/content-types">
  <Override PartName="/ppt/notesSlides/notesSlide2.xml" ContentType="application/vnd.openxmlformats-officedocument.presentationml.notesSlide+xml"/>
  <Override PartName="/ppt/diagrams/data17.xml" ContentType="application/vnd.openxmlformats-officedocument.drawingml.diagramData+xml"/>
  <Override PartName="/ppt/diagrams/drawing2.xml" ContentType="application/vnd.ms-office.drawingml.diagramDrawing+xml"/>
  <Override PartName="/ppt/slides/slide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slides/slide10.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layout13.xml" ContentType="application/vnd.openxmlformats-officedocument.drawingml.diagramLayout+xml"/>
  <Override PartName="/ppt/diagrams/drawing12.xml" ContentType="application/vnd.ms-office.drawingml.diagramDrawing+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quickStyle7.xml" ContentType="application/vnd.openxmlformats-officedocument.drawingml.diagramStyle+xml"/>
  <Override PartName="/ppt/diagrams/layout11.xml" ContentType="application/vnd.openxmlformats-officedocument.drawingml.diagramLayout+xml"/>
  <Override PartName="/ppt/diagrams/colors14.xml" ContentType="application/vnd.openxmlformats-officedocument.drawingml.diagramColors+xml"/>
  <Override PartName="/ppt/diagrams/colors16.xml" ContentType="application/vnd.openxmlformats-officedocument.drawingml.diagramColors+xml"/>
  <Override PartName="/ppt/diagrams/drawing5.xml" ContentType="application/vnd.ms-office.drawingml.diagramDrawing+xml"/>
  <Override PartName="/ppt/diagrams/drawing10.xml" ContentType="application/vnd.ms-office.drawingml.diagramDrawing+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notesSlides/notesSlide1.xml" ContentType="application/vnd.openxmlformats-officedocument.presentationml.notesSlide+xml"/>
  <Override PartName="/ppt/diagrams/quickStyle5.xml" ContentType="application/vnd.openxmlformats-officedocument.drawingml.diagramStyle+xml"/>
  <Override PartName="/ppt/diagrams/colors12.xml" ContentType="application/vnd.openxmlformats-officedocument.drawingml.diagramColors+xml"/>
  <Override PartName="/ppt/diagrams/data16.xml" ContentType="application/vnd.openxmlformats-officedocument.drawingml.diagramData+xml"/>
  <Override PartName="/ppt/diagrams/drawing3.xml" ContentType="application/vnd.ms-office.drawingml.diagramDrawing+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colors10.xml" ContentType="application/vnd.openxmlformats-officedocument.drawingml.diagramColors+xml"/>
  <Override PartName="/ppt/diagrams/data14.xml" ContentType="application/vnd.openxmlformats-officedocument.drawingml.diagramData+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ppt/diagrams/quickStyle16.xml" ContentType="application/vnd.openxmlformats-officedocument.drawingml.diagramStyle+xml"/>
  <Override PartName="/docProps/app.xml" ContentType="application/vnd.openxmlformats-officedocument.extended-properties+xml"/>
  <Override PartName="/ppt/diagrams/drawing17.xml" ContentType="application/vnd.ms-office.drawingml.diagramDrawing+xml"/>
  <Override PartName="/ppt/slides/slide11.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layout16.xml" ContentType="application/vnd.openxmlformats-officedocument.drawingml.diagramLayout+xml"/>
  <Override PartName="/ppt/diagrams/drawing13.xml" ContentType="application/vnd.ms-office.drawingml.diagramDrawing+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diagrams/colors17.xml" ContentType="application/vnd.openxmlformats-officedocument.drawingml.diagramColors+xml"/>
  <Override PartName="/ppt/diagrams/drawing11.xml" ContentType="application/vnd.ms-office.drawingml.diagramDrawing+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layout3.xml" ContentType="application/vnd.openxmlformats-officedocument.drawingml.diagramLayout+xml"/>
  <Override PartName="/ppt/diagrams/data4.xml" ContentType="application/vnd.openxmlformats-officedocument.drawingml.diagramData+xml"/>
  <Override PartName="/ppt/diagrams/layout15.xml" ContentType="application/vnd.openxmlformats-officedocument.drawingml.diagramLayout+xml"/>
  <Override PartName="/ppt/diagrams/drawing9.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85" r:id="rId2"/>
    <p:sldId id="256" r:id="rId3"/>
    <p:sldId id="262" r:id="rId4"/>
    <p:sldId id="272" r:id="rId5"/>
    <p:sldId id="268" r:id="rId6"/>
    <p:sldId id="283" r:id="rId7"/>
    <p:sldId id="284" r:id="rId8"/>
    <p:sldId id="271" r:id="rId9"/>
    <p:sldId id="267" r:id="rId10"/>
    <p:sldId id="270" r:id="rId11"/>
    <p:sldId id="277" r:id="rId12"/>
    <p:sldId id="276" r:id="rId13"/>
    <p:sldId id="278" r:id="rId14"/>
    <p:sldId id="282" r:id="rId15"/>
    <p:sldId id="273" r:id="rId16"/>
    <p:sldId id="264" r:id="rId1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E527"/>
    <a:srgbClr val="FF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70" d="100"/>
          <a:sy n="70" d="100"/>
        </p:scale>
        <p:origin x="-414"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6.xml.rels><?xml version="1.0" encoding="UTF-8" standalone="yes"?>
<Relationships xmlns="http://schemas.openxmlformats.org/package/2006/relationships"><Relationship Id="rId3" Type="http://schemas.openxmlformats.org/officeDocument/2006/relationships/hyperlink" Target="Fiche%20REX%20n&#176;03%20Freinage%20des%20trains.pdf" TargetMode="External"/><Relationship Id="rId2" Type="http://schemas.openxmlformats.org/officeDocument/2006/relationships/hyperlink" Target="Plan%20d'Action%20de%20S&#233;curit&#233;%202020.pdf" TargetMode="External"/><Relationship Id="rId1" Type="http://schemas.openxmlformats.org/officeDocument/2006/relationships/hyperlink" Target="Plan%20d'Action%20de%20S&#233;curit&#233;%202020.pdf" TargetMode="External"/></Relationships>
</file>

<file path=ppt/diagrams/_rels/drawing16.xml.rels><?xml version="1.0" encoding="UTF-8" standalone="yes"?>
<Relationships xmlns="http://schemas.openxmlformats.org/package/2006/relationships"><Relationship Id="rId1" Type="http://schemas.openxmlformats.org/officeDocument/2006/relationships/hyperlink" Target="Fiche%20REX%20n&#176;03%20Freinage%20des%20trains.pdf"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6333C2-36D4-4FCE-A751-62A63FBD9FA5}"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fr-FR"/>
        </a:p>
      </dgm:t>
    </dgm:pt>
    <dgm:pt modelId="{4C474AE7-C9FE-440D-B0B0-DF81F7569DC0}">
      <dgm:prSet custT="1"/>
      <dgm:spPr/>
      <dgm:t>
        <a:bodyPr/>
        <a:lstStyle/>
        <a:p>
          <a:pPr rtl="0"/>
          <a:r>
            <a:rPr lang="fr-FR" sz="1400" b="1" dirty="0" smtClean="0">
              <a:latin typeface="Arial" pitchFamily="34" charset="0"/>
              <a:cs typeface="Arial" pitchFamily="34" charset="0"/>
            </a:rPr>
            <a:t>Les règles de sécurité s’appliquent</a:t>
          </a:r>
          <a:endParaRPr lang="fr-FR" sz="1400" b="1" dirty="0">
            <a:latin typeface="Arial" pitchFamily="34" charset="0"/>
            <a:cs typeface="Arial" pitchFamily="34" charset="0"/>
          </a:endParaRPr>
        </a:p>
      </dgm:t>
    </dgm:pt>
    <dgm:pt modelId="{497F35B6-7681-4B07-936E-B518C8BA355A}" type="parTrans" cxnId="{C4B2D239-DB63-4601-B3BA-27AD3771F403}">
      <dgm:prSet/>
      <dgm:spPr/>
      <dgm:t>
        <a:bodyPr/>
        <a:lstStyle/>
        <a:p>
          <a:endParaRPr lang="fr-FR" sz="1400" b="1">
            <a:latin typeface="Arial" pitchFamily="34" charset="0"/>
            <a:cs typeface="Arial" pitchFamily="34" charset="0"/>
          </a:endParaRPr>
        </a:p>
      </dgm:t>
    </dgm:pt>
    <dgm:pt modelId="{CBEFAC54-A516-42A3-8184-505AC4A86BEA}" type="sibTrans" cxnId="{C4B2D239-DB63-4601-B3BA-27AD3771F403}">
      <dgm:prSet/>
      <dgm:spPr/>
      <dgm:t>
        <a:bodyPr/>
        <a:lstStyle/>
        <a:p>
          <a:endParaRPr lang="fr-FR" sz="1400" b="1">
            <a:latin typeface="Arial" pitchFamily="34" charset="0"/>
            <a:cs typeface="Arial" pitchFamily="34" charset="0"/>
          </a:endParaRPr>
        </a:p>
      </dgm:t>
    </dgm:pt>
    <dgm:pt modelId="{E2BC396C-4243-4127-BE2B-D40D07E63EB9}">
      <dgm:prSet custT="1"/>
      <dgm:spPr/>
      <dgm:t>
        <a:bodyPr/>
        <a:lstStyle/>
        <a:p>
          <a:pPr rtl="0"/>
          <a:r>
            <a:rPr lang="fr-FR" sz="1400" b="1" dirty="0" smtClean="0">
              <a:latin typeface="Arial" pitchFamily="34" charset="0"/>
              <a:cs typeface="Arial" pitchFamily="34" charset="0"/>
            </a:rPr>
            <a:t>en situation normale</a:t>
          </a:r>
          <a:endParaRPr lang="fr-FR" sz="1400" b="1" dirty="0">
            <a:latin typeface="Arial" pitchFamily="34" charset="0"/>
            <a:cs typeface="Arial" pitchFamily="34" charset="0"/>
          </a:endParaRPr>
        </a:p>
      </dgm:t>
    </dgm:pt>
    <dgm:pt modelId="{25B000F1-7395-4E98-B04B-60004814E1E1}" type="parTrans" cxnId="{430D0DFD-D644-4133-8E3B-93F35DBDD558}">
      <dgm:prSet/>
      <dgm:spPr/>
      <dgm:t>
        <a:bodyPr/>
        <a:lstStyle/>
        <a:p>
          <a:endParaRPr lang="fr-FR" sz="1400" b="1">
            <a:latin typeface="Arial" pitchFamily="34" charset="0"/>
            <a:cs typeface="Arial" pitchFamily="34" charset="0"/>
          </a:endParaRPr>
        </a:p>
      </dgm:t>
    </dgm:pt>
    <dgm:pt modelId="{50DF4AB4-8A02-4A61-8C1C-87C73577D3F6}" type="sibTrans" cxnId="{430D0DFD-D644-4133-8E3B-93F35DBDD558}">
      <dgm:prSet/>
      <dgm:spPr/>
      <dgm:t>
        <a:bodyPr/>
        <a:lstStyle/>
        <a:p>
          <a:endParaRPr lang="fr-FR" sz="1400" b="1">
            <a:latin typeface="Arial" pitchFamily="34" charset="0"/>
            <a:cs typeface="Arial" pitchFamily="34" charset="0"/>
          </a:endParaRPr>
        </a:p>
      </dgm:t>
    </dgm:pt>
    <dgm:pt modelId="{E2251875-390C-4C78-9209-575B4BB09840}">
      <dgm:prSet custT="1"/>
      <dgm:spPr/>
      <dgm:t>
        <a:bodyPr/>
        <a:lstStyle/>
        <a:p>
          <a:pPr rtl="0"/>
          <a:r>
            <a:rPr lang="fr-FR" sz="1400" b="1" dirty="0" smtClean="0">
              <a:latin typeface="Arial" pitchFamily="34" charset="0"/>
              <a:cs typeface="Arial" pitchFamily="34" charset="0"/>
            </a:rPr>
            <a:t>en situation dégradée</a:t>
          </a:r>
          <a:endParaRPr lang="fr-FR" sz="1400" b="1" dirty="0">
            <a:latin typeface="Arial" pitchFamily="34" charset="0"/>
            <a:cs typeface="Arial" pitchFamily="34" charset="0"/>
          </a:endParaRPr>
        </a:p>
      </dgm:t>
    </dgm:pt>
    <dgm:pt modelId="{BAA073AF-9CD3-4214-9160-94445DC8FE8D}" type="parTrans" cxnId="{DDBB7D78-0AE9-43E3-8385-DBCA59D5D4BE}">
      <dgm:prSet/>
      <dgm:spPr/>
      <dgm:t>
        <a:bodyPr/>
        <a:lstStyle/>
        <a:p>
          <a:endParaRPr lang="fr-FR" sz="1400" b="1">
            <a:latin typeface="Arial" pitchFamily="34" charset="0"/>
            <a:cs typeface="Arial" pitchFamily="34" charset="0"/>
          </a:endParaRPr>
        </a:p>
      </dgm:t>
    </dgm:pt>
    <dgm:pt modelId="{5057E5D5-1589-41D4-91BE-F4E10197D837}" type="sibTrans" cxnId="{DDBB7D78-0AE9-43E3-8385-DBCA59D5D4BE}">
      <dgm:prSet/>
      <dgm:spPr/>
      <dgm:t>
        <a:bodyPr/>
        <a:lstStyle/>
        <a:p>
          <a:endParaRPr lang="fr-FR" sz="1400" b="1">
            <a:latin typeface="Arial" pitchFamily="34" charset="0"/>
            <a:cs typeface="Arial" pitchFamily="34" charset="0"/>
          </a:endParaRPr>
        </a:p>
      </dgm:t>
    </dgm:pt>
    <dgm:pt modelId="{26923BDA-D91E-47DD-A124-363E92AE18A8}" type="pres">
      <dgm:prSet presAssocID="{1A6333C2-36D4-4FCE-A751-62A63FBD9FA5}" presName="compositeShape" presStyleCnt="0">
        <dgm:presLayoutVars>
          <dgm:dir/>
          <dgm:resizeHandles/>
        </dgm:presLayoutVars>
      </dgm:prSet>
      <dgm:spPr/>
      <dgm:t>
        <a:bodyPr/>
        <a:lstStyle/>
        <a:p>
          <a:endParaRPr lang="fr-FR"/>
        </a:p>
      </dgm:t>
    </dgm:pt>
    <dgm:pt modelId="{D9ACCBDB-1A20-410E-B461-AE9594526538}" type="pres">
      <dgm:prSet presAssocID="{1A6333C2-36D4-4FCE-A751-62A63FBD9FA5}" presName="pyramid" presStyleLbl="node1" presStyleIdx="0" presStyleCnt="1"/>
      <dgm:spPr/>
    </dgm:pt>
    <dgm:pt modelId="{9F3F5954-1F59-4211-A17C-B2149FE9742A}" type="pres">
      <dgm:prSet presAssocID="{1A6333C2-36D4-4FCE-A751-62A63FBD9FA5}" presName="theList" presStyleCnt="0"/>
      <dgm:spPr/>
    </dgm:pt>
    <dgm:pt modelId="{C22AB931-0337-4BAA-A92C-3AAC282EE68F}" type="pres">
      <dgm:prSet presAssocID="{4C474AE7-C9FE-440D-B0B0-DF81F7569DC0}" presName="aNode" presStyleLbl="fgAcc1" presStyleIdx="0" presStyleCnt="3" custScaleX="144220">
        <dgm:presLayoutVars>
          <dgm:bulletEnabled val="1"/>
        </dgm:presLayoutVars>
      </dgm:prSet>
      <dgm:spPr/>
      <dgm:t>
        <a:bodyPr/>
        <a:lstStyle/>
        <a:p>
          <a:endParaRPr lang="fr-FR"/>
        </a:p>
      </dgm:t>
    </dgm:pt>
    <dgm:pt modelId="{F83B642D-6DDD-4D47-B625-E5DB3572C854}" type="pres">
      <dgm:prSet presAssocID="{4C474AE7-C9FE-440D-B0B0-DF81F7569DC0}" presName="aSpace" presStyleCnt="0"/>
      <dgm:spPr/>
    </dgm:pt>
    <dgm:pt modelId="{D1ECA4DC-5DF1-4696-ACAB-E6575DD8070C}" type="pres">
      <dgm:prSet presAssocID="{E2BC396C-4243-4127-BE2B-D40D07E63EB9}" presName="aNode" presStyleLbl="fgAcc1" presStyleIdx="1" presStyleCnt="3" custScaleX="147631">
        <dgm:presLayoutVars>
          <dgm:bulletEnabled val="1"/>
        </dgm:presLayoutVars>
      </dgm:prSet>
      <dgm:spPr/>
      <dgm:t>
        <a:bodyPr/>
        <a:lstStyle/>
        <a:p>
          <a:endParaRPr lang="fr-FR"/>
        </a:p>
      </dgm:t>
    </dgm:pt>
    <dgm:pt modelId="{96B872DF-FF11-451D-9EE8-8F0287014100}" type="pres">
      <dgm:prSet presAssocID="{E2BC396C-4243-4127-BE2B-D40D07E63EB9}" presName="aSpace" presStyleCnt="0"/>
      <dgm:spPr/>
    </dgm:pt>
    <dgm:pt modelId="{8724945E-14C7-4F6B-BF37-2349FB06B46C}" type="pres">
      <dgm:prSet presAssocID="{E2251875-390C-4C78-9209-575B4BB09840}" presName="aNode" presStyleLbl="fgAcc1" presStyleIdx="2" presStyleCnt="3" custScaleX="145676">
        <dgm:presLayoutVars>
          <dgm:bulletEnabled val="1"/>
        </dgm:presLayoutVars>
      </dgm:prSet>
      <dgm:spPr/>
      <dgm:t>
        <a:bodyPr/>
        <a:lstStyle/>
        <a:p>
          <a:endParaRPr lang="fr-FR"/>
        </a:p>
      </dgm:t>
    </dgm:pt>
    <dgm:pt modelId="{596EF790-5C9E-4099-89D1-86AEBBA6AF36}" type="pres">
      <dgm:prSet presAssocID="{E2251875-390C-4C78-9209-575B4BB09840}" presName="aSpace" presStyleCnt="0"/>
      <dgm:spPr/>
    </dgm:pt>
  </dgm:ptLst>
  <dgm:cxnLst>
    <dgm:cxn modelId="{DDBB7D78-0AE9-43E3-8385-DBCA59D5D4BE}" srcId="{1A6333C2-36D4-4FCE-A751-62A63FBD9FA5}" destId="{E2251875-390C-4C78-9209-575B4BB09840}" srcOrd="2" destOrd="0" parTransId="{BAA073AF-9CD3-4214-9160-94445DC8FE8D}" sibTransId="{5057E5D5-1589-41D4-91BE-F4E10197D837}"/>
    <dgm:cxn modelId="{69F26825-F840-43C1-87BE-8AD9E985F3FD}" type="presOf" srcId="{E2BC396C-4243-4127-BE2B-D40D07E63EB9}" destId="{D1ECA4DC-5DF1-4696-ACAB-E6575DD8070C}" srcOrd="0" destOrd="0" presId="urn:microsoft.com/office/officeart/2005/8/layout/pyramid2"/>
    <dgm:cxn modelId="{83DB0F15-C21D-446A-B8CD-6F7C7D92D775}" type="presOf" srcId="{1A6333C2-36D4-4FCE-A751-62A63FBD9FA5}" destId="{26923BDA-D91E-47DD-A124-363E92AE18A8}" srcOrd="0" destOrd="0" presId="urn:microsoft.com/office/officeart/2005/8/layout/pyramid2"/>
    <dgm:cxn modelId="{430D0DFD-D644-4133-8E3B-93F35DBDD558}" srcId="{1A6333C2-36D4-4FCE-A751-62A63FBD9FA5}" destId="{E2BC396C-4243-4127-BE2B-D40D07E63EB9}" srcOrd="1" destOrd="0" parTransId="{25B000F1-7395-4E98-B04B-60004814E1E1}" sibTransId="{50DF4AB4-8A02-4A61-8C1C-87C73577D3F6}"/>
    <dgm:cxn modelId="{C4B2D239-DB63-4601-B3BA-27AD3771F403}" srcId="{1A6333C2-36D4-4FCE-A751-62A63FBD9FA5}" destId="{4C474AE7-C9FE-440D-B0B0-DF81F7569DC0}" srcOrd="0" destOrd="0" parTransId="{497F35B6-7681-4B07-936E-B518C8BA355A}" sibTransId="{CBEFAC54-A516-42A3-8184-505AC4A86BEA}"/>
    <dgm:cxn modelId="{E60737B2-9D5C-47D5-8BC4-D803C8C12C1B}" type="presOf" srcId="{4C474AE7-C9FE-440D-B0B0-DF81F7569DC0}" destId="{C22AB931-0337-4BAA-A92C-3AAC282EE68F}" srcOrd="0" destOrd="0" presId="urn:microsoft.com/office/officeart/2005/8/layout/pyramid2"/>
    <dgm:cxn modelId="{E289F758-F245-4B05-976F-96A8CF6164CC}" type="presOf" srcId="{E2251875-390C-4C78-9209-575B4BB09840}" destId="{8724945E-14C7-4F6B-BF37-2349FB06B46C}" srcOrd="0" destOrd="0" presId="urn:microsoft.com/office/officeart/2005/8/layout/pyramid2"/>
    <dgm:cxn modelId="{BF6C680D-BC1F-4D01-BCC6-0EA1DE49FC5C}" type="presParOf" srcId="{26923BDA-D91E-47DD-A124-363E92AE18A8}" destId="{D9ACCBDB-1A20-410E-B461-AE9594526538}" srcOrd="0" destOrd="0" presId="urn:microsoft.com/office/officeart/2005/8/layout/pyramid2"/>
    <dgm:cxn modelId="{CF76574C-59DC-4475-996B-D4B157F2B5D8}" type="presParOf" srcId="{26923BDA-D91E-47DD-A124-363E92AE18A8}" destId="{9F3F5954-1F59-4211-A17C-B2149FE9742A}" srcOrd="1" destOrd="0" presId="urn:microsoft.com/office/officeart/2005/8/layout/pyramid2"/>
    <dgm:cxn modelId="{7A98328D-6A1F-4EDB-8510-2D12B14A2588}" type="presParOf" srcId="{9F3F5954-1F59-4211-A17C-B2149FE9742A}" destId="{C22AB931-0337-4BAA-A92C-3AAC282EE68F}" srcOrd="0" destOrd="0" presId="urn:microsoft.com/office/officeart/2005/8/layout/pyramid2"/>
    <dgm:cxn modelId="{576B80DF-ACB4-4289-A166-9CB10A61F124}" type="presParOf" srcId="{9F3F5954-1F59-4211-A17C-B2149FE9742A}" destId="{F83B642D-6DDD-4D47-B625-E5DB3572C854}" srcOrd="1" destOrd="0" presId="urn:microsoft.com/office/officeart/2005/8/layout/pyramid2"/>
    <dgm:cxn modelId="{C8A13FB4-F66A-4B7A-9C60-214C75859FDF}" type="presParOf" srcId="{9F3F5954-1F59-4211-A17C-B2149FE9742A}" destId="{D1ECA4DC-5DF1-4696-ACAB-E6575DD8070C}" srcOrd="2" destOrd="0" presId="urn:microsoft.com/office/officeart/2005/8/layout/pyramid2"/>
    <dgm:cxn modelId="{A07D537E-5713-43B1-AE60-0FF75A7B428D}" type="presParOf" srcId="{9F3F5954-1F59-4211-A17C-B2149FE9742A}" destId="{96B872DF-FF11-451D-9EE8-8F0287014100}" srcOrd="3" destOrd="0" presId="urn:microsoft.com/office/officeart/2005/8/layout/pyramid2"/>
    <dgm:cxn modelId="{9036B125-8855-470A-BA15-FD71DB8C4FE4}" type="presParOf" srcId="{9F3F5954-1F59-4211-A17C-B2149FE9742A}" destId="{8724945E-14C7-4F6B-BF37-2349FB06B46C}" srcOrd="4" destOrd="0" presId="urn:microsoft.com/office/officeart/2005/8/layout/pyramid2"/>
    <dgm:cxn modelId="{A90B598C-5E60-4F7E-979A-AF968C035F63}" type="presParOf" srcId="{9F3F5954-1F59-4211-A17C-B2149FE9742A}" destId="{596EF790-5C9E-4099-89D1-86AEBBA6AF36}" srcOrd="5" destOrd="0" presId="urn:microsoft.com/office/officeart/2005/8/layout/pyramid2"/>
  </dgm:cxnLst>
  <dgm:bg/>
  <dgm:whole/>
  <dgm:extLst>
    <a:ext uri="http://schemas.microsoft.com/office/drawing/2008/diagram">
      <dsp:dataModelExt xmlns=""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EFCED10-2C53-4260-B462-A8325D91AF01}"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fr-FR"/>
        </a:p>
      </dgm:t>
    </dgm:pt>
    <dgm:pt modelId="{C1F88C61-73F8-4D15-9999-4AF213161ED9}">
      <dgm:prSet phldrT="[Texte]" custT="1"/>
      <dgm:spPr/>
      <dgm:t>
        <a:bodyPr/>
        <a:lstStyle/>
        <a:p>
          <a:r>
            <a:rPr lang="fr-FR" sz="1800" dirty="0" smtClean="0">
              <a:latin typeface="Arial Narrow" pitchFamily="34" charset="0"/>
            </a:rPr>
            <a:t>DIRECTEUR DE L’UNITE</a:t>
          </a:r>
          <a:endParaRPr lang="fr-FR" sz="1800" dirty="0">
            <a:latin typeface="Arial Narrow" pitchFamily="34" charset="0"/>
          </a:endParaRPr>
        </a:p>
      </dgm:t>
    </dgm:pt>
    <dgm:pt modelId="{C2F71122-ECDB-4CB5-9D46-321A15DE649E}" type="parTrans" cxnId="{E93395F0-9144-47B9-A482-1A12E10DA688}">
      <dgm:prSet/>
      <dgm:spPr/>
      <dgm:t>
        <a:bodyPr/>
        <a:lstStyle/>
        <a:p>
          <a:endParaRPr lang="fr-FR" sz="1800">
            <a:latin typeface="Arial Narrow" pitchFamily="34" charset="0"/>
          </a:endParaRPr>
        </a:p>
      </dgm:t>
    </dgm:pt>
    <dgm:pt modelId="{A15ABE99-4698-4FA3-96C9-5FDBBF1594C4}" type="sibTrans" cxnId="{E93395F0-9144-47B9-A482-1A12E10DA688}">
      <dgm:prSet/>
      <dgm:spPr/>
      <dgm:t>
        <a:bodyPr/>
        <a:lstStyle/>
        <a:p>
          <a:endParaRPr lang="fr-FR" sz="1800">
            <a:latin typeface="Arial Narrow" pitchFamily="34" charset="0"/>
          </a:endParaRPr>
        </a:p>
      </dgm:t>
    </dgm:pt>
    <dgm:pt modelId="{E5CEA841-920D-4A42-A936-43B10856F42A}" type="pres">
      <dgm:prSet presAssocID="{DEFCED10-2C53-4260-B462-A8325D91AF01}" presName="compositeShape" presStyleCnt="0">
        <dgm:presLayoutVars>
          <dgm:chMax val="7"/>
          <dgm:dir/>
          <dgm:resizeHandles val="exact"/>
        </dgm:presLayoutVars>
      </dgm:prSet>
      <dgm:spPr/>
      <dgm:t>
        <a:bodyPr/>
        <a:lstStyle/>
        <a:p>
          <a:endParaRPr lang="fr-FR"/>
        </a:p>
      </dgm:t>
    </dgm:pt>
    <dgm:pt modelId="{423578EF-C547-4130-8A43-64DBB0E3CE26}" type="pres">
      <dgm:prSet presAssocID="{C1F88C61-73F8-4D15-9999-4AF213161ED9}" presName="circ1TxSh" presStyleLbl="vennNode1" presStyleIdx="0" presStyleCnt="1" custScaleX="116930"/>
      <dgm:spPr/>
      <dgm:t>
        <a:bodyPr/>
        <a:lstStyle/>
        <a:p>
          <a:endParaRPr lang="fr-FR"/>
        </a:p>
      </dgm:t>
    </dgm:pt>
  </dgm:ptLst>
  <dgm:cxnLst>
    <dgm:cxn modelId="{E93395F0-9144-47B9-A482-1A12E10DA688}" srcId="{DEFCED10-2C53-4260-B462-A8325D91AF01}" destId="{C1F88C61-73F8-4D15-9999-4AF213161ED9}" srcOrd="0" destOrd="0" parTransId="{C2F71122-ECDB-4CB5-9D46-321A15DE649E}" sibTransId="{A15ABE99-4698-4FA3-96C9-5FDBBF1594C4}"/>
    <dgm:cxn modelId="{542C73FC-FD24-400A-B422-3284DF97607C}" type="presOf" srcId="{DEFCED10-2C53-4260-B462-A8325D91AF01}" destId="{E5CEA841-920D-4A42-A936-43B10856F42A}" srcOrd="0" destOrd="0" presId="urn:microsoft.com/office/officeart/2005/8/layout/venn1"/>
    <dgm:cxn modelId="{E1A55D63-E6B3-4A52-A613-785C1A00F418}" type="presOf" srcId="{C1F88C61-73F8-4D15-9999-4AF213161ED9}" destId="{423578EF-C547-4130-8A43-64DBB0E3CE26}" srcOrd="0" destOrd="0" presId="urn:microsoft.com/office/officeart/2005/8/layout/venn1"/>
    <dgm:cxn modelId="{72997559-C8C5-423E-B206-A8590506E729}" type="presParOf" srcId="{E5CEA841-920D-4A42-A936-43B10856F42A}" destId="{423578EF-C547-4130-8A43-64DBB0E3CE26}" srcOrd="0" destOrd="0" presId="urn:microsoft.com/office/officeart/2005/8/layout/venn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EFCED10-2C53-4260-B462-A8325D91AF01}"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fr-FR"/>
        </a:p>
      </dgm:t>
    </dgm:pt>
    <dgm:pt modelId="{C1F88C61-73F8-4D15-9999-4AF213161ED9}">
      <dgm:prSet phldrT="[Texte]" custT="1"/>
      <dgm:spPr/>
      <dgm:t>
        <a:bodyPr/>
        <a:lstStyle/>
        <a:p>
          <a:r>
            <a:rPr lang="fr-FR" sz="1800" dirty="0" smtClean="0">
              <a:latin typeface="Arial Narrow" pitchFamily="34" charset="0"/>
            </a:rPr>
            <a:t>CHEF DE DEPARTEMENT SGS et ses Divisions</a:t>
          </a:r>
          <a:endParaRPr lang="fr-FR" sz="1800" dirty="0">
            <a:latin typeface="Arial Narrow" pitchFamily="34" charset="0"/>
          </a:endParaRPr>
        </a:p>
      </dgm:t>
    </dgm:pt>
    <dgm:pt modelId="{C2F71122-ECDB-4CB5-9D46-321A15DE649E}" type="parTrans" cxnId="{E93395F0-9144-47B9-A482-1A12E10DA688}">
      <dgm:prSet/>
      <dgm:spPr/>
      <dgm:t>
        <a:bodyPr/>
        <a:lstStyle/>
        <a:p>
          <a:endParaRPr lang="fr-FR" sz="1800">
            <a:latin typeface="Arial Narrow" pitchFamily="34" charset="0"/>
          </a:endParaRPr>
        </a:p>
      </dgm:t>
    </dgm:pt>
    <dgm:pt modelId="{A15ABE99-4698-4FA3-96C9-5FDBBF1594C4}" type="sibTrans" cxnId="{E93395F0-9144-47B9-A482-1A12E10DA688}">
      <dgm:prSet/>
      <dgm:spPr/>
      <dgm:t>
        <a:bodyPr/>
        <a:lstStyle/>
        <a:p>
          <a:endParaRPr lang="fr-FR" sz="1800">
            <a:latin typeface="Arial Narrow" pitchFamily="34" charset="0"/>
          </a:endParaRPr>
        </a:p>
      </dgm:t>
    </dgm:pt>
    <dgm:pt modelId="{F62851FA-2D70-4B2B-B246-4132BC3C2E95}" type="pres">
      <dgm:prSet presAssocID="{DEFCED10-2C53-4260-B462-A8325D91AF01}" presName="compositeShape" presStyleCnt="0">
        <dgm:presLayoutVars>
          <dgm:chMax val="7"/>
          <dgm:dir/>
          <dgm:resizeHandles val="exact"/>
        </dgm:presLayoutVars>
      </dgm:prSet>
      <dgm:spPr/>
      <dgm:t>
        <a:bodyPr/>
        <a:lstStyle/>
        <a:p>
          <a:endParaRPr lang="fr-FR"/>
        </a:p>
      </dgm:t>
    </dgm:pt>
    <dgm:pt modelId="{15C0082C-7213-4A14-965D-16FF0A16B3F0}" type="pres">
      <dgm:prSet presAssocID="{C1F88C61-73F8-4D15-9999-4AF213161ED9}" presName="circ1TxSh" presStyleLbl="vennNode1" presStyleIdx="0" presStyleCnt="1" custScaleX="120975"/>
      <dgm:spPr/>
      <dgm:t>
        <a:bodyPr/>
        <a:lstStyle/>
        <a:p>
          <a:endParaRPr lang="fr-FR"/>
        </a:p>
      </dgm:t>
    </dgm:pt>
  </dgm:ptLst>
  <dgm:cxnLst>
    <dgm:cxn modelId="{E93395F0-9144-47B9-A482-1A12E10DA688}" srcId="{DEFCED10-2C53-4260-B462-A8325D91AF01}" destId="{C1F88C61-73F8-4D15-9999-4AF213161ED9}" srcOrd="0" destOrd="0" parTransId="{C2F71122-ECDB-4CB5-9D46-321A15DE649E}" sibTransId="{A15ABE99-4698-4FA3-96C9-5FDBBF1594C4}"/>
    <dgm:cxn modelId="{995008EF-60BF-41F8-AD85-01EC9211CB6C}" type="presOf" srcId="{DEFCED10-2C53-4260-B462-A8325D91AF01}" destId="{F62851FA-2D70-4B2B-B246-4132BC3C2E95}" srcOrd="0" destOrd="0" presId="urn:microsoft.com/office/officeart/2005/8/layout/venn1"/>
    <dgm:cxn modelId="{33F817FF-EE8C-40F2-887F-65EBD1337903}" type="presOf" srcId="{C1F88C61-73F8-4D15-9999-4AF213161ED9}" destId="{15C0082C-7213-4A14-965D-16FF0A16B3F0}" srcOrd="0" destOrd="0" presId="urn:microsoft.com/office/officeart/2005/8/layout/venn1"/>
    <dgm:cxn modelId="{47E650ED-39D3-4895-9F70-ABF52E63954E}" type="presParOf" srcId="{F62851FA-2D70-4B2B-B246-4132BC3C2E95}" destId="{15C0082C-7213-4A14-965D-16FF0A16B3F0}" srcOrd="0" destOrd="0" presId="urn:microsoft.com/office/officeart/2005/8/layout/venn1"/>
  </dgm:cxnLst>
  <dgm:bg/>
  <dgm:whole/>
  <dgm:extLst>
    <a:ext uri="http://schemas.microsoft.com/office/drawing/2008/diagram">
      <dsp:dataModelExt xmlns=""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EFCED10-2C53-4260-B462-A8325D91AF01}"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fr-FR"/>
        </a:p>
      </dgm:t>
    </dgm:pt>
    <dgm:pt modelId="{C1F88C61-73F8-4D15-9999-4AF213161ED9}">
      <dgm:prSet phldrT="[Texte]" custT="1"/>
      <dgm:spPr/>
      <dgm:t>
        <a:bodyPr/>
        <a:lstStyle/>
        <a:p>
          <a:r>
            <a:rPr lang="fr-FR" sz="1800" dirty="0" smtClean="0">
              <a:latin typeface="Arial" pitchFamily="34" charset="0"/>
              <a:cs typeface="Arial" pitchFamily="34" charset="0"/>
            </a:rPr>
            <a:t>CHEF DE GARE</a:t>
          </a:r>
          <a:endParaRPr lang="fr-FR" sz="1800" dirty="0">
            <a:latin typeface="Arial" pitchFamily="34" charset="0"/>
            <a:cs typeface="Arial" pitchFamily="34" charset="0"/>
          </a:endParaRPr>
        </a:p>
      </dgm:t>
    </dgm:pt>
    <dgm:pt modelId="{C2F71122-ECDB-4CB5-9D46-321A15DE649E}" type="parTrans" cxnId="{E93395F0-9144-47B9-A482-1A12E10DA688}">
      <dgm:prSet/>
      <dgm:spPr/>
      <dgm:t>
        <a:bodyPr/>
        <a:lstStyle/>
        <a:p>
          <a:endParaRPr lang="fr-FR" sz="1800">
            <a:latin typeface="Arial" pitchFamily="34" charset="0"/>
            <a:cs typeface="Arial" pitchFamily="34" charset="0"/>
          </a:endParaRPr>
        </a:p>
      </dgm:t>
    </dgm:pt>
    <dgm:pt modelId="{A15ABE99-4698-4FA3-96C9-5FDBBF1594C4}" type="sibTrans" cxnId="{E93395F0-9144-47B9-A482-1A12E10DA688}">
      <dgm:prSet/>
      <dgm:spPr/>
      <dgm:t>
        <a:bodyPr/>
        <a:lstStyle/>
        <a:p>
          <a:endParaRPr lang="fr-FR" sz="1800">
            <a:latin typeface="Arial" pitchFamily="34" charset="0"/>
            <a:cs typeface="Arial" pitchFamily="34" charset="0"/>
          </a:endParaRPr>
        </a:p>
      </dgm:t>
    </dgm:pt>
    <dgm:pt modelId="{B4B738EF-95B8-4F43-A687-9ECB5915DE98}" type="pres">
      <dgm:prSet presAssocID="{DEFCED10-2C53-4260-B462-A8325D91AF01}" presName="compositeShape" presStyleCnt="0">
        <dgm:presLayoutVars>
          <dgm:chMax val="7"/>
          <dgm:dir/>
          <dgm:resizeHandles val="exact"/>
        </dgm:presLayoutVars>
      </dgm:prSet>
      <dgm:spPr/>
      <dgm:t>
        <a:bodyPr/>
        <a:lstStyle/>
        <a:p>
          <a:endParaRPr lang="fr-FR"/>
        </a:p>
      </dgm:t>
    </dgm:pt>
    <dgm:pt modelId="{9A13CD06-524B-45DE-A6E7-18EFAAAEFAFC}" type="pres">
      <dgm:prSet presAssocID="{C1F88C61-73F8-4D15-9999-4AF213161ED9}" presName="circ1TxSh" presStyleLbl="vennNode1" presStyleIdx="0" presStyleCnt="1" custScaleX="120114" custLinFactNeighborX="-2920" custLinFactNeighborY="-730"/>
      <dgm:spPr/>
      <dgm:t>
        <a:bodyPr/>
        <a:lstStyle/>
        <a:p>
          <a:endParaRPr lang="fr-FR"/>
        </a:p>
      </dgm:t>
    </dgm:pt>
  </dgm:ptLst>
  <dgm:cxnLst>
    <dgm:cxn modelId="{E93395F0-9144-47B9-A482-1A12E10DA688}" srcId="{DEFCED10-2C53-4260-B462-A8325D91AF01}" destId="{C1F88C61-73F8-4D15-9999-4AF213161ED9}" srcOrd="0" destOrd="0" parTransId="{C2F71122-ECDB-4CB5-9D46-321A15DE649E}" sibTransId="{A15ABE99-4698-4FA3-96C9-5FDBBF1594C4}"/>
    <dgm:cxn modelId="{BDF50A13-2A20-4131-A341-4C26D79ADEC2}" type="presOf" srcId="{DEFCED10-2C53-4260-B462-A8325D91AF01}" destId="{B4B738EF-95B8-4F43-A687-9ECB5915DE98}" srcOrd="0" destOrd="0" presId="urn:microsoft.com/office/officeart/2005/8/layout/venn1"/>
    <dgm:cxn modelId="{4011A4D8-9F0E-4FCD-90C9-FE42E688FDE4}" type="presOf" srcId="{C1F88C61-73F8-4D15-9999-4AF213161ED9}" destId="{9A13CD06-524B-45DE-A6E7-18EFAAAEFAFC}" srcOrd="0" destOrd="0" presId="urn:microsoft.com/office/officeart/2005/8/layout/venn1"/>
    <dgm:cxn modelId="{2DE767BB-7DB9-4356-B972-A6B9611AA3E7}" type="presParOf" srcId="{B4B738EF-95B8-4F43-A687-9ECB5915DE98}" destId="{9A13CD06-524B-45DE-A6E7-18EFAAAEFAFC}" srcOrd="0" destOrd="0" presId="urn:microsoft.com/office/officeart/2005/8/layout/venn1"/>
  </dgm:cxnLst>
  <dgm:bg/>
  <dgm:whole/>
  <dgm:extLst>
    <a:ext uri="http://schemas.microsoft.com/office/drawing/2008/diagram">
      <dsp:dataModelExt xmlns="" xmlns:dsp="http://schemas.microsoft.com/office/drawing/2008/diagram" relId="rId1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EFCED10-2C53-4260-B462-A8325D91AF01}"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fr-FR"/>
        </a:p>
      </dgm:t>
    </dgm:pt>
    <dgm:pt modelId="{C1F88C61-73F8-4D15-9999-4AF213161ED9}">
      <dgm:prSet phldrT="[Texte]" custT="1"/>
      <dgm:spPr/>
      <dgm:t>
        <a:bodyPr/>
        <a:lstStyle/>
        <a:p>
          <a:r>
            <a:rPr lang="fr-FR" sz="1600" dirty="0" smtClean="0">
              <a:latin typeface="Arial" pitchFamily="34" charset="0"/>
              <a:cs typeface="Arial" pitchFamily="34" charset="0"/>
            </a:rPr>
            <a:t>CHEF DE CIRCONSCRIPTION</a:t>
          </a:r>
          <a:endParaRPr lang="fr-FR" sz="1600" dirty="0">
            <a:latin typeface="Arial" pitchFamily="34" charset="0"/>
            <a:cs typeface="Arial" pitchFamily="34" charset="0"/>
          </a:endParaRPr>
        </a:p>
      </dgm:t>
    </dgm:pt>
    <dgm:pt modelId="{C2F71122-ECDB-4CB5-9D46-321A15DE649E}" type="parTrans" cxnId="{E93395F0-9144-47B9-A482-1A12E10DA688}">
      <dgm:prSet/>
      <dgm:spPr/>
      <dgm:t>
        <a:bodyPr/>
        <a:lstStyle/>
        <a:p>
          <a:endParaRPr lang="fr-FR" sz="1400">
            <a:latin typeface="Arial" pitchFamily="34" charset="0"/>
            <a:cs typeface="Arial" pitchFamily="34" charset="0"/>
          </a:endParaRPr>
        </a:p>
      </dgm:t>
    </dgm:pt>
    <dgm:pt modelId="{A15ABE99-4698-4FA3-96C9-5FDBBF1594C4}" type="sibTrans" cxnId="{E93395F0-9144-47B9-A482-1A12E10DA688}">
      <dgm:prSet/>
      <dgm:spPr/>
      <dgm:t>
        <a:bodyPr/>
        <a:lstStyle/>
        <a:p>
          <a:endParaRPr lang="fr-FR" sz="1400">
            <a:latin typeface="Arial" pitchFamily="34" charset="0"/>
            <a:cs typeface="Arial" pitchFamily="34" charset="0"/>
          </a:endParaRPr>
        </a:p>
      </dgm:t>
    </dgm:pt>
    <dgm:pt modelId="{B4B738EF-95B8-4F43-A687-9ECB5915DE98}" type="pres">
      <dgm:prSet presAssocID="{DEFCED10-2C53-4260-B462-A8325D91AF01}" presName="compositeShape" presStyleCnt="0">
        <dgm:presLayoutVars>
          <dgm:chMax val="7"/>
          <dgm:dir/>
          <dgm:resizeHandles val="exact"/>
        </dgm:presLayoutVars>
      </dgm:prSet>
      <dgm:spPr/>
      <dgm:t>
        <a:bodyPr/>
        <a:lstStyle/>
        <a:p>
          <a:endParaRPr lang="fr-FR"/>
        </a:p>
      </dgm:t>
    </dgm:pt>
    <dgm:pt modelId="{9A13CD06-524B-45DE-A6E7-18EFAAAEFAFC}" type="pres">
      <dgm:prSet presAssocID="{C1F88C61-73F8-4D15-9999-4AF213161ED9}" presName="circ1TxSh" presStyleLbl="vennNode1" presStyleIdx="0" presStyleCnt="1" custScaleX="147446" custLinFactNeighborX="-2920" custLinFactNeighborY="-730"/>
      <dgm:spPr/>
      <dgm:t>
        <a:bodyPr/>
        <a:lstStyle/>
        <a:p>
          <a:endParaRPr lang="fr-FR"/>
        </a:p>
      </dgm:t>
    </dgm:pt>
  </dgm:ptLst>
  <dgm:cxnLst>
    <dgm:cxn modelId="{3A5B9361-50C3-4054-B24A-1FB53749E385}" type="presOf" srcId="{C1F88C61-73F8-4D15-9999-4AF213161ED9}" destId="{9A13CD06-524B-45DE-A6E7-18EFAAAEFAFC}" srcOrd="0" destOrd="0" presId="urn:microsoft.com/office/officeart/2005/8/layout/venn1"/>
    <dgm:cxn modelId="{42FBBDA1-E8D6-4001-A172-1BAC5074F081}" type="presOf" srcId="{DEFCED10-2C53-4260-B462-A8325D91AF01}" destId="{B4B738EF-95B8-4F43-A687-9ECB5915DE98}" srcOrd="0" destOrd="0" presId="urn:microsoft.com/office/officeart/2005/8/layout/venn1"/>
    <dgm:cxn modelId="{E93395F0-9144-47B9-A482-1A12E10DA688}" srcId="{DEFCED10-2C53-4260-B462-A8325D91AF01}" destId="{C1F88C61-73F8-4D15-9999-4AF213161ED9}" srcOrd="0" destOrd="0" parTransId="{C2F71122-ECDB-4CB5-9D46-321A15DE649E}" sibTransId="{A15ABE99-4698-4FA3-96C9-5FDBBF1594C4}"/>
    <dgm:cxn modelId="{12BA59E6-AB42-4A30-B2EA-E2C464CCF34D}" type="presParOf" srcId="{B4B738EF-95B8-4F43-A687-9ECB5915DE98}" destId="{9A13CD06-524B-45DE-A6E7-18EFAAAEFAFC}" srcOrd="0" destOrd="0" presId="urn:microsoft.com/office/officeart/2005/8/layout/venn1"/>
  </dgm:cxnLst>
  <dgm:bg/>
  <dgm:whole/>
  <dgm:extLst>
    <a:ext uri="http://schemas.microsoft.com/office/drawing/2008/diagram">
      <dsp:dataModelExt xmlns="" xmlns:dsp="http://schemas.microsoft.com/office/drawing/2008/diagram" relId="rId23"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E512DAF-0A6F-488E-AD12-5FE33D8160E2}"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fr-FR"/>
        </a:p>
      </dgm:t>
    </dgm:pt>
    <dgm:pt modelId="{C2FA73D6-C2F8-435E-B046-9E28119F7908}">
      <dgm:prSet/>
      <dgm:spPr/>
      <dgm:t>
        <a:bodyPr/>
        <a:lstStyle/>
        <a:p>
          <a:pPr algn="l" rtl="0"/>
          <a:r>
            <a:rPr lang="fr-FR" b="1" dirty="0" smtClean="0">
              <a:latin typeface="Arial Narrow" panose="020B0606020202030204" pitchFamily="34" charset="0"/>
            </a:rPr>
            <a:t>La formation est fondamentale pour le maintien des connaissances et   l’amélioration des compétences.</a:t>
          </a:r>
          <a:endParaRPr lang="fr-FR" b="1" dirty="0">
            <a:latin typeface="Arial Narrow" panose="020B0606020202030204" pitchFamily="34" charset="0"/>
          </a:endParaRPr>
        </a:p>
      </dgm:t>
    </dgm:pt>
    <dgm:pt modelId="{57934CA0-6905-4317-B365-C41DB46233B0}" type="parTrans" cxnId="{784B4603-4069-4F7D-A283-7F4A9CB5885A}">
      <dgm:prSet/>
      <dgm:spPr/>
      <dgm:t>
        <a:bodyPr/>
        <a:lstStyle/>
        <a:p>
          <a:pPr algn="l"/>
          <a:endParaRPr lang="fr-FR" b="1">
            <a:latin typeface="Arial Narrow" panose="020B0606020202030204" pitchFamily="34" charset="0"/>
          </a:endParaRPr>
        </a:p>
      </dgm:t>
    </dgm:pt>
    <dgm:pt modelId="{E6EC5983-4EAC-4C24-B08F-CD512E27B733}" type="sibTrans" cxnId="{784B4603-4069-4F7D-A283-7F4A9CB5885A}">
      <dgm:prSet/>
      <dgm:spPr/>
      <dgm:t>
        <a:bodyPr/>
        <a:lstStyle/>
        <a:p>
          <a:pPr algn="l"/>
          <a:endParaRPr lang="fr-FR" b="1">
            <a:latin typeface="Arial Narrow" panose="020B0606020202030204" pitchFamily="34" charset="0"/>
          </a:endParaRPr>
        </a:p>
      </dgm:t>
    </dgm:pt>
    <dgm:pt modelId="{183C80B8-DD9D-4272-8715-A6361019DCC0}" type="pres">
      <dgm:prSet presAssocID="{9E512DAF-0A6F-488E-AD12-5FE33D8160E2}" presName="Name0" presStyleCnt="0">
        <dgm:presLayoutVars>
          <dgm:chMax val="7"/>
          <dgm:dir/>
          <dgm:animLvl val="lvl"/>
          <dgm:resizeHandles val="exact"/>
        </dgm:presLayoutVars>
      </dgm:prSet>
      <dgm:spPr/>
      <dgm:t>
        <a:bodyPr/>
        <a:lstStyle/>
        <a:p>
          <a:endParaRPr lang="fr-FR"/>
        </a:p>
      </dgm:t>
    </dgm:pt>
    <dgm:pt modelId="{B6726950-4224-49FE-ADEC-FE2E14A3BF1E}" type="pres">
      <dgm:prSet presAssocID="{C2FA73D6-C2F8-435E-B046-9E28119F7908}" presName="circle1" presStyleLbl="node1" presStyleIdx="0" presStyleCnt="1"/>
      <dgm:spPr/>
    </dgm:pt>
    <dgm:pt modelId="{23A7EA8D-B978-4155-B820-65A56CDDACAF}" type="pres">
      <dgm:prSet presAssocID="{C2FA73D6-C2F8-435E-B046-9E28119F7908}" presName="space" presStyleCnt="0"/>
      <dgm:spPr/>
    </dgm:pt>
    <dgm:pt modelId="{44B6FEEE-9CC0-4DED-AA7B-49807CF51EEF}" type="pres">
      <dgm:prSet presAssocID="{C2FA73D6-C2F8-435E-B046-9E28119F7908}" presName="rect1" presStyleLbl="alignAcc1" presStyleIdx="0" presStyleCnt="1" custLinFactNeighborX="38443" custLinFactNeighborY="-57846"/>
      <dgm:spPr/>
      <dgm:t>
        <a:bodyPr/>
        <a:lstStyle/>
        <a:p>
          <a:endParaRPr lang="fr-FR"/>
        </a:p>
      </dgm:t>
    </dgm:pt>
    <dgm:pt modelId="{FCC609F7-C029-42C0-AA31-373C7E454677}" type="pres">
      <dgm:prSet presAssocID="{C2FA73D6-C2F8-435E-B046-9E28119F7908}" presName="rect1ParTxNoCh" presStyleLbl="alignAcc1" presStyleIdx="0" presStyleCnt="1">
        <dgm:presLayoutVars>
          <dgm:chMax val="1"/>
          <dgm:bulletEnabled val="1"/>
        </dgm:presLayoutVars>
      </dgm:prSet>
      <dgm:spPr/>
      <dgm:t>
        <a:bodyPr/>
        <a:lstStyle/>
        <a:p>
          <a:endParaRPr lang="fr-FR"/>
        </a:p>
      </dgm:t>
    </dgm:pt>
  </dgm:ptLst>
  <dgm:cxnLst>
    <dgm:cxn modelId="{784B4603-4069-4F7D-A283-7F4A9CB5885A}" srcId="{9E512DAF-0A6F-488E-AD12-5FE33D8160E2}" destId="{C2FA73D6-C2F8-435E-B046-9E28119F7908}" srcOrd="0" destOrd="0" parTransId="{57934CA0-6905-4317-B365-C41DB46233B0}" sibTransId="{E6EC5983-4EAC-4C24-B08F-CD512E27B733}"/>
    <dgm:cxn modelId="{36C1A4C7-647F-4A64-A1D5-4C94DAF6DD50}" type="presOf" srcId="{C2FA73D6-C2F8-435E-B046-9E28119F7908}" destId="{FCC609F7-C029-42C0-AA31-373C7E454677}" srcOrd="1" destOrd="0" presId="urn:microsoft.com/office/officeart/2005/8/layout/target3"/>
    <dgm:cxn modelId="{8410DE46-99DD-4E1F-8936-E0508C4CAF03}" type="presOf" srcId="{9E512DAF-0A6F-488E-AD12-5FE33D8160E2}" destId="{183C80B8-DD9D-4272-8715-A6361019DCC0}" srcOrd="0" destOrd="0" presId="urn:microsoft.com/office/officeart/2005/8/layout/target3"/>
    <dgm:cxn modelId="{1AA26FA2-AD5A-432A-820F-253C815F11B8}" type="presOf" srcId="{C2FA73D6-C2F8-435E-B046-9E28119F7908}" destId="{44B6FEEE-9CC0-4DED-AA7B-49807CF51EEF}" srcOrd="0" destOrd="0" presId="urn:microsoft.com/office/officeart/2005/8/layout/target3"/>
    <dgm:cxn modelId="{6C354A92-2EF7-46A3-8FB0-B027B799D8D8}" type="presParOf" srcId="{183C80B8-DD9D-4272-8715-A6361019DCC0}" destId="{B6726950-4224-49FE-ADEC-FE2E14A3BF1E}" srcOrd="0" destOrd="0" presId="urn:microsoft.com/office/officeart/2005/8/layout/target3"/>
    <dgm:cxn modelId="{78A5062B-2BC1-489F-82A4-C7D786D51951}" type="presParOf" srcId="{183C80B8-DD9D-4272-8715-A6361019DCC0}" destId="{23A7EA8D-B978-4155-B820-65A56CDDACAF}" srcOrd="1" destOrd="0" presId="urn:microsoft.com/office/officeart/2005/8/layout/target3"/>
    <dgm:cxn modelId="{9BFB6F8D-E545-4CC4-A050-459F65FA30F9}" type="presParOf" srcId="{183C80B8-DD9D-4272-8715-A6361019DCC0}" destId="{44B6FEEE-9CC0-4DED-AA7B-49807CF51EEF}" srcOrd="2" destOrd="0" presId="urn:microsoft.com/office/officeart/2005/8/layout/target3"/>
    <dgm:cxn modelId="{A616E62E-CE3F-454E-A073-DD0664E0ED65}" type="presParOf" srcId="{183C80B8-DD9D-4272-8715-A6361019DCC0}" destId="{FCC609F7-C029-42C0-AA31-373C7E454677}" srcOrd="3" destOrd="0" presId="urn:microsoft.com/office/officeart/2005/8/layout/target3"/>
  </dgm:cxnLst>
  <dgm:bg/>
  <dgm:whole/>
  <dgm:extLst>
    <a:ext uri="http://schemas.microsoft.com/office/drawing/2008/diagram">
      <dsp:dataModelExt xmlns="" xmlns:dsp="http://schemas.microsoft.com/office/drawing/2008/diagram" relId="rId9"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40861C1-2977-4FD4-9DF3-EB1400CD36FE}" type="doc">
      <dgm:prSet loTypeId="urn:microsoft.com/office/officeart/2005/8/layout/process1" loCatId="process" qsTypeId="urn:microsoft.com/office/officeart/2005/8/quickstyle/simple3" qsCatId="simple" csTypeId="urn:microsoft.com/office/officeart/2005/8/colors/accent1_2" csCatId="accent1"/>
      <dgm:spPr/>
      <dgm:t>
        <a:bodyPr/>
        <a:lstStyle/>
        <a:p>
          <a:endParaRPr lang="fr-FR"/>
        </a:p>
      </dgm:t>
    </dgm:pt>
    <dgm:pt modelId="{1D5AD992-731F-4AA8-B76A-CC08BD6C0244}">
      <dgm:prSet custT="1"/>
      <dgm:spPr/>
      <dgm:t>
        <a:bodyPr/>
        <a:lstStyle/>
        <a:p>
          <a:pPr algn="l" rtl="0"/>
          <a:r>
            <a:rPr lang="fr-FR" sz="1600" b="1" dirty="0" smtClean="0">
              <a:latin typeface="Arial Narrow" panose="020B0606020202030204" pitchFamily="34" charset="0"/>
            </a:rPr>
            <a:t>Le contrôle de sécurité permet de vérifier l’application correcte des dispositions réglementaires en détectant les écarts isolés et répétitifs, individuels ou collectifs.</a:t>
          </a:r>
          <a:endParaRPr lang="fr-FR" sz="1600" b="1" dirty="0">
            <a:latin typeface="Arial Narrow" panose="020B0606020202030204" pitchFamily="34" charset="0"/>
          </a:endParaRPr>
        </a:p>
      </dgm:t>
    </dgm:pt>
    <dgm:pt modelId="{44EE24BE-55F4-4BA2-934A-F13D8C5BB1D9}" type="parTrans" cxnId="{0E435A46-80B1-476A-BA44-E05686465CAC}">
      <dgm:prSet/>
      <dgm:spPr/>
      <dgm:t>
        <a:bodyPr/>
        <a:lstStyle/>
        <a:p>
          <a:pPr algn="l"/>
          <a:endParaRPr lang="fr-FR" sz="2000" b="1">
            <a:latin typeface="Arial Narrow" panose="020B0606020202030204" pitchFamily="34" charset="0"/>
          </a:endParaRPr>
        </a:p>
      </dgm:t>
    </dgm:pt>
    <dgm:pt modelId="{9CC45481-C5DA-42C6-A751-303B3F15D0EA}" type="sibTrans" cxnId="{0E435A46-80B1-476A-BA44-E05686465CAC}">
      <dgm:prSet/>
      <dgm:spPr/>
      <dgm:t>
        <a:bodyPr/>
        <a:lstStyle/>
        <a:p>
          <a:pPr algn="l"/>
          <a:endParaRPr lang="fr-FR" sz="2000" b="1">
            <a:latin typeface="Arial Narrow" panose="020B0606020202030204" pitchFamily="34" charset="0"/>
          </a:endParaRPr>
        </a:p>
      </dgm:t>
    </dgm:pt>
    <dgm:pt modelId="{FD46CBA4-FAE0-4D1B-A8D1-317EF35EFBD3}" type="pres">
      <dgm:prSet presAssocID="{A40861C1-2977-4FD4-9DF3-EB1400CD36FE}" presName="Name0" presStyleCnt="0">
        <dgm:presLayoutVars>
          <dgm:dir/>
          <dgm:resizeHandles val="exact"/>
        </dgm:presLayoutVars>
      </dgm:prSet>
      <dgm:spPr/>
      <dgm:t>
        <a:bodyPr/>
        <a:lstStyle/>
        <a:p>
          <a:endParaRPr lang="fr-FR"/>
        </a:p>
      </dgm:t>
    </dgm:pt>
    <dgm:pt modelId="{BC0E2DD8-A2F5-44C3-A01B-17B582BA1C1B}" type="pres">
      <dgm:prSet presAssocID="{1D5AD992-731F-4AA8-B76A-CC08BD6C0244}" presName="node" presStyleLbl="node1" presStyleIdx="0" presStyleCnt="1" custLinFactNeighborX="11378" custLinFactNeighborY="1976">
        <dgm:presLayoutVars>
          <dgm:bulletEnabled val="1"/>
        </dgm:presLayoutVars>
      </dgm:prSet>
      <dgm:spPr/>
      <dgm:t>
        <a:bodyPr/>
        <a:lstStyle/>
        <a:p>
          <a:endParaRPr lang="fr-FR"/>
        </a:p>
      </dgm:t>
    </dgm:pt>
  </dgm:ptLst>
  <dgm:cxnLst>
    <dgm:cxn modelId="{8ED32F85-05F3-4700-ACFC-24A834E6E8F6}" type="presOf" srcId="{1D5AD992-731F-4AA8-B76A-CC08BD6C0244}" destId="{BC0E2DD8-A2F5-44C3-A01B-17B582BA1C1B}" srcOrd="0" destOrd="0" presId="urn:microsoft.com/office/officeart/2005/8/layout/process1"/>
    <dgm:cxn modelId="{0E435A46-80B1-476A-BA44-E05686465CAC}" srcId="{A40861C1-2977-4FD4-9DF3-EB1400CD36FE}" destId="{1D5AD992-731F-4AA8-B76A-CC08BD6C0244}" srcOrd="0" destOrd="0" parTransId="{44EE24BE-55F4-4BA2-934A-F13D8C5BB1D9}" sibTransId="{9CC45481-C5DA-42C6-A751-303B3F15D0EA}"/>
    <dgm:cxn modelId="{5AD416A7-B287-43C7-B778-D597D2B74324}" type="presOf" srcId="{A40861C1-2977-4FD4-9DF3-EB1400CD36FE}" destId="{FD46CBA4-FAE0-4D1B-A8D1-317EF35EFBD3}" srcOrd="0" destOrd="0" presId="urn:microsoft.com/office/officeart/2005/8/layout/process1"/>
    <dgm:cxn modelId="{2C097647-DDC4-44AD-915C-FA5B8A5C7D3E}" type="presParOf" srcId="{FD46CBA4-FAE0-4D1B-A8D1-317EF35EFBD3}" destId="{BC0E2DD8-A2F5-44C3-A01B-17B582BA1C1B}" srcOrd="0" destOrd="0" presId="urn:microsoft.com/office/officeart/2005/8/layout/process1"/>
  </dgm:cxnLst>
  <dgm:bg/>
  <dgm:whole/>
  <dgm:extLst>
    <a:ext uri="http://schemas.microsoft.com/office/drawing/2008/diagram">
      <dsp:dataModelExt xmlns="" xmlns:dsp="http://schemas.microsoft.com/office/drawing/2008/diagram" relId="rId14"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38B9DFE-F268-448E-9ADF-CBA9C62A1B08}" type="doc">
      <dgm:prSet loTypeId="urn:microsoft.com/office/officeart/2005/8/layout/hProcess9" loCatId="process" qsTypeId="urn:microsoft.com/office/officeart/2005/8/quickstyle/simple3" qsCatId="simple" csTypeId="urn:microsoft.com/office/officeart/2005/8/colors/accent6_2" csCatId="accent6" phldr="1"/>
      <dgm:spPr/>
    </dgm:pt>
    <dgm:pt modelId="{FAB93465-816D-4B6A-8B64-E356E1A6673F}">
      <dgm:prSet phldrT="[Texte]" custT="1"/>
      <dgm:spPr/>
      <dgm:t>
        <a:bodyPr/>
        <a:lstStyle/>
        <a:p>
          <a:r>
            <a:rPr lang="fr-FR" sz="1600" b="1" dirty="0" smtClean="0">
              <a:latin typeface="Arial Narrow" panose="020B0606020202030204" pitchFamily="34" charset="0"/>
            </a:rPr>
            <a:t>Plan de veille</a:t>
          </a:r>
          <a:endParaRPr lang="fr-FR" sz="1600" b="1" dirty="0">
            <a:latin typeface="Arial Narrow" panose="020B0606020202030204" pitchFamily="34" charset="0"/>
          </a:endParaRPr>
        </a:p>
      </dgm:t>
    </dgm:pt>
    <dgm:pt modelId="{370304A5-A2CE-4001-ADE0-BC774B557F75}" type="parTrans" cxnId="{47558AE8-0C2D-4819-AEDF-682D9C9FEEF6}">
      <dgm:prSet/>
      <dgm:spPr/>
      <dgm:t>
        <a:bodyPr/>
        <a:lstStyle/>
        <a:p>
          <a:endParaRPr lang="fr-FR" sz="1600" b="1">
            <a:latin typeface="Arial Narrow" panose="020B0606020202030204" pitchFamily="34" charset="0"/>
          </a:endParaRPr>
        </a:p>
      </dgm:t>
    </dgm:pt>
    <dgm:pt modelId="{3F3460F7-2723-478A-B3CA-419CA960A80D}" type="sibTrans" cxnId="{47558AE8-0C2D-4819-AEDF-682D9C9FEEF6}">
      <dgm:prSet/>
      <dgm:spPr/>
      <dgm:t>
        <a:bodyPr/>
        <a:lstStyle/>
        <a:p>
          <a:endParaRPr lang="fr-FR" sz="1600" b="1">
            <a:latin typeface="Arial Narrow" panose="020B0606020202030204" pitchFamily="34" charset="0"/>
          </a:endParaRPr>
        </a:p>
      </dgm:t>
    </dgm:pt>
    <dgm:pt modelId="{DE110262-B58A-42D7-84EA-5C9639B6BFCB}">
      <dgm:prSet phldrT="[Texte]" custT="1"/>
      <dgm:spPr/>
      <dgm:t>
        <a:bodyPr/>
        <a:lstStyle/>
        <a:p>
          <a:r>
            <a:rPr lang="fr-FR" sz="1600" b="1" dirty="0" smtClean="0">
              <a:latin typeface="Arial Narrow" panose="020B0606020202030204" pitchFamily="34" charset="0"/>
            </a:rPr>
            <a:t>Contrôle </a:t>
          </a:r>
          <a:endParaRPr lang="fr-FR" sz="1600" b="1" dirty="0">
            <a:latin typeface="Arial Narrow" panose="020B0606020202030204" pitchFamily="34" charset="0"/>
          </a:endParaRPr>
        </a:p>
      </dgm:t>
    </dgm:pt>
    <dgm:pt modelId="{E83F78C0-4C10-45F4-BB9B-0015C27F3B7C}" type="parTrans" cxnId="{A3304F8C-BE48-444A-8471-8B7991A29D47}">
      <dgm:prSet/>
      <dgm:spPr/>
      <dgm:t>
        <a:bodyPr/>
        <a:lstStyle/>
        <a:p>
          <a:endParaRPr lang="fr-FR" sz="1600" b="1">
            <a:latin typeface="Arial Narrow" panose="020B0606020202030204" pitchFamily="34" charset="0"/>
          </a:endParaRPr>
        </a:p>
      </dgm:t>
    </dgm:pt>
    <dgm:pt modelId="{3ED5B914-4302-4221-947E-F43EFB94C45E}" type="sibTrans" cxnId="{A3304F8C-BE48-444A-8471-8B7991A29D47}">
      <dgm:prSet/>
      <dgm:spPr/>
      <dgm:t>
        <a:bodyPr/>
        <a:lstStyle/>
        <a:p>
          <a:endParaRPr lang="fr-FR" sz="1600" b="1">
            <a:latin typeface="Arial Narrow" panose="020B0606020202030204" pitchFamily="34" charset="0"/>
          </a:endParaRPr>
        </a:p>
      </dgm:t>
    </dgm:pt>
    <dgm:pt modelId="{DF481C35-2186-41BF-969A-B0994D88C75F}">
      <dgm:prSet phldrT="[Texte]" custT="1"/>
      <dgm:spPr/>
      <dgm:t>
        <a:bodyPr/>
        <a:lstStyle/>
        <a:p>
          <a:r>
            <a:rPr lang="fr-FR" sz="1600" b="1" u="sng" dirty="0" smtClean="0">
              <a:latin typeface="Arial Narrow" panose="020B0606020202030204" pitchFamily="34" charset="0"/>
              <a:hlinkClick xmlns:r="http://schemas.openxmlformats.org/officeDocument/2006/relationships" r:id="rId1" action="ppaction://hlinkfile"/>
            </a:rPr>
            <a:t>Plan</a:t>
          </a:r>
          <a:r>
            <a:rPr lang="fr-FR" sz="1600" b="1" u="sng" dirty="0" smtClean="0">
              <a:latin typeface="Arial Narrow" panose="020B0606020202030204" pitchFamily="34" charset="0"/>
            </a:rPr>
            <a:t> </a:t>
          </a:r>
          <a:r>
            <a:rPr lang="fr-FR" sz="1600" b="1" dirty="0" smtClean="0">
              <a:latin typeface="Arial Narrow" panose="020B0606020202030204" pitchFamily="34" charset="0"/>
            </a:rPr>
            <a:t>d’actions sécurité </a:t>
          </a:r>
          <a:endParaRPr lang="fr-FR" sz="1600" b="1" dirty="0">
            <a:latin typeface="Arial Narrow" panose="020B0606020202030204" pitchFamily="34" charset="0"/>
          </a:endParaRPr>
        </a:p>
      </dgm:t>
      <dgm:extLst>
        <a:ext uri="{E40237B7-FDA0-4F09-8148-C483321AD2D9}">
          <dgm14:cNvPr xmlns="" xmlns:dgm14="http://schemas.microsoft.com/office/drawing/2010/diagram" id="0" name="">
            <a:hlinkClick xmlns:r="http://schemas.openxmlformats.org/officeDocument/2006/relationships" r:id="rId2" action="ppaction://hlinkfile"/>
          </dgm14:cNvPr>
        </a:ext>
      </dgm:extLst>
    </dgm:pt>
    <dgm:pt modelId="{CBB3BA1F-AC8D-4EA7-A05F-531231EFE4B6}" type="parTrans" cxnId="{46962BEF-1043-4648-8EE1-89253B7FA90E}">
      <dgm:prSet/>
      <dgm:spPr/>
      <dgm:t>
        <a:bodyPr/>
        <a:lstStyle/>
        <a:p>
          <a:endParaRPr lang="fr-FR" sz="1600" b="1">
            <a:latin typeface="Arial Narrow" panose="020B0606020202030204" pitchFamily="34" charset="0"/>
          </a:endParaRPr>
        </a:p>
      </dgm:t>
    </dgm:pt>
    <dgm:pt modelId="{30AA89EE-271C-409C-8CE8-1F07280BD83F}" type="sibTrans" cxnId="{46962BEF-1043-4648-8EE1-89253B7FA90E}">
      <dgm:prSet/>
      <dgm:spPr/>
      <dgm:t>
        <a:bodyPr/>
        <a:lstStyle/>
        <a:p>
          <a:endParaRPr lang="fr-FR" sz="1600" b="1">
            <a:latin typeface="Arial Narrow" panose="020B0606020202030204" pitchFamily="34" charset="0"/>
          </a:endParaRPr>
        </a:p>
      </dgm:t>
    </dgm:pt>
    <dgm:pt modelId="{5E485ACE-1248-4CC1-85D7-36C5C43EC14F}">
      <dgm:prSet phldrT="[Texte]" custT="1"/>
      <dgm:spPr/>
      <dgm:t>
        <a:bodyPr/>
        <a:lstStyle/>
        <a:p>
          <a:r>
            <a:rPr lang="fr-FR" sz="1600" b="1" dirty="0" smtClean="0">
              <a:latin typeface="Arial Narrow" panose="020B0606020202030204" pitchFamily="34" charset="0"/>
              <a:hlinkClick xmlns:r="http://schemas.openxmlformats.org/officeDocument/2006/relationships" r:id="rId3" action="ppaction://hlinkfile"/>
            </a:rPr>
            <a:t>Rex</a:t>
          </a:r>
          <a:r>
            <a:rPr lang="fr-FR" sz="1600" b="1" dirty="0" smtClean="0">
              <a:latin typeface="Arial Narrow" panose="020B0606020202030204" pitchFamily="34" charset="0"/>
            </a:rPr>
            <a:t> </a:t>
          </a:r>
          <a:endParaRPr lang="fr-FR" sz="1600" b="1" dirty="0">
            <a:latin typeface="Arial Narrow" panose="020B0606020202030204" pitchFamily="34" charset="0"/>
          </a:endParaRPr>
        </a:p>
      </dgm:t>
    </dgm:pt>
    <dgm:pt modelId="{6F58DF6F-DDC3-4E6B-A2E8-C4AF30EB6335}" type="parTrans" cxnId="{66819C25-8BA2-4CE3-9DF6-4DDB22842E6C}">
      <dgm:prSet/>
      <dgm:spPr/>
      <dgm:t>
        <a:bodyPr/>
        <a:lstStyle/>
        <a:p>
          <a:endParaRPr lang="fr-FR" sz="1600" b="1">
            <a:latin typeface="Arial Narrow" panose="020B0606020202030204" pitchFamily="34" charset="0"/>
          </a:endParaRPr>
        </a:p>
      </dgm:t>
    </dgm:pt>
    <dgm:pt modelId="{A3BB2C44-6A54-4656-BE2C-4502F7943CA9}" type="sibTrans" cxnId="{66819C25-8BA2-4CE3-9DF6-4DDB22842E6C}">
      <dgm:prSet/>
      <dgm:spPr/>
      <dgm:t>
        <a:bodyPr/>
        <a:lstStyle/>
        <a:p>
          <a:endParaRPr lang="fr-FR" sz="1600" b="1">
            <a:latin typeface="Arial Narrow" panose="020B0606020202030204" pitchFamily="34" charset="0"/>
          </a:endParaRPr>
        </a:p>
      </dgm:t>
    </dgm:pt>
    <dgm:pt modelId="{E0AC0F2D-0794-4434-90DD-3705C0834781}">
      <dgm:prSet phldrT="[Texte]" custT="1"/>
      <dgm:spPr/>
      <dgm:t>
        <a:bodyPr/>
        <a:lstStyle/>
        <a:p>
          <a:r>
            <a:rPr lang="fr-FR" sz="1600" b="1" dirty="0" smtClean="0">
              <a:latin typeface="Arial Narrow" panose="020B0606020202030204" pitchFamily="34" charset="0"/>
            </a:rPr>
            <a:t>Formation</a:t>
          </a:r>
          <a:endParaRPr lang="fr-FR" sz="1600" b="1" dirty="0">
            <a:latin typeface="Arial Narrow" panose="020B0606020202030204" pitchFamily="34" charset="0"/>
          </a:endParaRPr>
        </a:p>
      </dgm:t>
    </dgm:pt>
    <dgm:pt modelId="{9128094D-6222-4E3C-99FC-9D0A42E6563B}" type="parTrans" cxnId="{478CFD5B-DAD0-445C-85CF-03D3C2ACF70A}">
      <dgm:prSet/>
      <dgm:spPr/>
      <dgm:t>
        <a:bodyPr/>
        <a:lstStyle/>
        <a:p>
          <a:endParaRPr lang="fr-FR" sz="1600" b="1">
            <a:latin typeface="Arial Narrow" panose="020B0606020202030204" pitchFamily="34" charset="0"/>
          </a:endParaRPr>
        </a:p>
      </dgm:t>
    </dgm:pt>
    <dgm:pt modelId="{D6A73396-4103-4B40-8821-D92A13BC0353}" type="sibTrans" cxnId="{478CFD5B-DAD0-445C-85CF-03D3C2ACF70A}">
      <dgm:prSet/>
      <dgm:spPr/>
      <dgm:t>
        <a:bodyPr/>
        <a:lstStyle/>
        <a:p>
          <a:endParaRPr lang="fr-FR" sz="1600" b="1">
            <a:latin typeface="Arial Narrow" panose="020B0606020202030204" pitchFamily="34" charset="0"/>
          </a:endParaRPr>
        </a:p>
      </dgm:t>
    </dgm:pt>
    <dgm:pt modelId="{CEAE662F-46C7-4713-9D88-F6FA65E775DC}" type="pres">
      <dgm:prSet presAssocID="{638B9DFE-F268-448E-9ADF-CBA9C62A1B08}" presName="CompostProcess" presStyleCnt="0">
        <dgm:presLayoutVars>
          <dgm:dir/>
          <dgm:resizeHandles val="exact"/>
        </dgm:presLayoutVars>
      </dgm:prSet>
      <dgm:spPr/>
    </dgm:pt>
    <dgm:pt modelId="{FD0CFFDE-6823-4ADD-AE08-FEBCE969F2A4}" type="pres">
      <dgm:prSet presAssocID="{638B9DFE-F268-448E-9ADF-CBA9C62A1B08}" presName="arrow" presStyleLbl="bgShp" presStyleIdx="0" presStyleCnt="1" custLinFactNeighborX="33176" custLinFactNeighborY="67361"/>
      <dgm:spPr/>
    </dgm:pt>
    <dgm:pt modelId="{0E579406-09BE-48C3-9ABB-476B279D7BF5}" type="pres">
      <dgm:prSet presAssocID="{638B9DFE-F268-448E-9ADF-CBA9C62A1B08}" presName="linearProcess" presStyleCnt="0"/>
      <dgm:spPr/>
    </dgm:pt>
    <dgm:pt modelId="{E3FB91DC-F458-40BF-8671-5AD0E3D993B9}" type="pres">
      <dgm:prSet presAssocID="{FAB93465-816D-4B6A-8B64-E356E1A6673F}" presName="textNode" presStyleLbl="node1" presStyleIdx="0" presStyleCnt="5">
        <dgm:presLayoutVars>
          <dgm:bulletEnabled val="1"/>
        </dgm:presLayoutVars>
      </dgm:prSet>
      <dgm:spPr/>
      <dgm:t>
        <a:bodyPr/>
        <a:lstStyle/>
        <a:p>
          <a:endParaRPr lang="fr-FR"/>
        </a:p>
      </dgm:t>
    </dgm:pt>
    <dgm:pt modelId="{9C750124-149D-4B1D-A069-45F95E0543D7}" type="pres">
      <dgm:prSet presAssocID="{3F3460F7-2723-478A-B3CA-419CA960A80D}" presName="sibTrans" presStyleCnt="0"/>
      <dgm:spPr/>
    </dgm:pt>
    <dgm:pt modelId="{1E26B905-D3CA-477D-86FE-2B9BCCEA2997}" type="pres">
      <dgm:prSet presAssocID="{DE110262-B58A-42D7-84EA-5C9639B6BFCB}" presName="textNode" presStyleLbl="node1" presStyleIdx="1" presStyleCnt="5">
        <dgm:presLayoutVars>
          <dgm:bulletEnabled val="1"/>
        </dgm:presLayoutVars>
      </dgm:prSet>
      <dgm:spPr/>
      <dgm:t>
        <a:bodyPr/>
        <a:lstStyle/>
        <a:p>
          <a:endParaRPr lang="fr-FR"/>
        </a:p>
      </dgm:t>
    </dgm:pt>
    <dgm:pt modelId="{A9C271A8-DA9E-4E3C-8779-963001166332}" type="pres">
      <dgm:prSet presAssocID="{3ED5B914-4302-4221-947E-F43EFB94C45E}" presName="sibTrans" presStyleCnt="0"/>
      <dgm:spPr/>
    </dgm:pt>
    <dgm:pt modelId="{02B3B1BE-B553-4AE6-963E-EE28FCBD467A}" type="pres">
      <dgm:prSet presAssocID="{DF481C35-2186-41BF-969A-B0994D88C75F}" presName="textNode" presStyleLbl="node1" presStyleIdx="2" presStyleCnt="5">
        <dgm:presLayoutVars>
          <dgm:bulletEnabled val="1"/>
        </dgm:presLayoutVars>
      </dgm:prSet>
      <dgm:spPr/>
      <dgm:t>
        <a:bodyPr/>
        <a:lstStyle/>
        <a:p>
          <a:endParaRPr lang="fr-FR"/>
        </a:p>
      </dgm:t>
    </dgm:pt>
    <dgm:pt modelId="{9EDFE630-0E27-40A5-8E14-36C506F03E36}" type="pres">
      <dgm:prSet presAssocID="{30AA89EE-271C-409C-8CE8-1F07280BD83F}" presName="sibTrans" presStyleCnt="0"/>
      <dgm:spPr/>
    </dgm:pt>
    <dgm:pt modelId="{56D47BF7-7C9B-42E0-90AB-665717669CFA}" type="pres">
      <dgm:prSet presAssocID="{5E485ACE-1248-4CC1-85D7-36C5C43EC14F}" presName="textNode" presStyleLbl="node1" presStyleIdx="3" presStyleCnt="5">
        <dgm:presLayoutVars>
          <dgm:bulletEnabled val="1"/>
        </dgm:presLayoutVars>
      </dgm:prSet>
      <dgm:spPr/>
      <dgm:t>
        <a:bodyPr/>
        <a:lstStyle/>
        <a:p>
          <a:endParaRPr lang="fr-FR"/>
        </a:p>
      </dgm:t>
    </dgm:pt>
    <dgm:pt modelId="{5BE7BDB6-A205-4821-ACDF-76DDF9A57722}" type="pres">
      <dgm:prSet presAssocID="{A3BB2C44-6A54-4656-BE2C-4502F7943CA9}" presName="sibTrans" presStyleCnt="0"/>
      <dgm:spPr/>
    </dgm:pt>
    <dgm:pt modelId="{569C148C-394B-4033-B423-147D20CD4528}" type="pres">
      <dgm:prSet presAssocID="{E0AC0F2D-0794-4434-90DD-3705C0834781}" presName="textNode" presStyleLbl="node1" presStyleIdx="4" presStyleCnt="5">
        <dgm:presLayoutVars>
          <dgm:bulletEnabled val="1"/>
        </dgm:presLayoutVars>
      </dgm:prSet>
      <dgm:spPr/>
      <dgm:t>
        <a:bodyPr/>
        <a:lstStyle/>
        <a:p>
          <a:endParaRPr lang="fr-FR"/>
        </a:p>
      </dgm:t>
    </dgm:pt>
  </dgm:ptLst>
  <dgm:cxnLst>
    <dgm:cxn modelId="{3C3F1ECF-FAC1-4D7B-9C5C-9B95E8599DA3}" type="presOf" srcId="{E0AC0F2D-0794-4434-90DD-3705C0834781}" destId="{569C148C-394B-4033-B423-147D20CD4528}" srcOrd="0" destOrd="0" presId="urn:microsoft.com/office/officeart/2005/8/layout/hProcess9"/>
    <dgm:cxn modelId="{F62F6D81-4071-41A2-87AB-8FA893964249}" type="presOf" srcId="{638B9DFE-F268-448E-9ADF-CBA9C62A1B08}" destId="{CEAE662F-46C7-4713-9D88-F6FA65E775DC}" srcOrd="0" destOrd="0" presId="urn:microsoft.com/office/officeart/2005/8/layout/hProcess9"/>
    <dgm:cxn modelId="{478CFD5B-DAD0-445C-85CF-03D3C2ACF70A}" srcId="{638B9DFE-F268-448E-9ADF-CBA9C62A1B08}" destId="{E0AC0F2D-0794-4434-90DD-3705C0834781}" srcOrd="4" destOrd="0" parTransId="{9128094D-6222-4E3C-99FC-9D0A42E6563B}" sibTransId="{D6A73396-4103-4B40-8821-D92A13BC0353}"/>
    <dgm:cxn modelId="{66819C25-8BA2-4CE3-9DF6-4DDB22842E6C}" srcId="{638B9DFE-F268-448E-9ADF-CBA9C62A1B08}" destId="{5E485ACE-1248-4CC1-85D7-36C5C43EC14F}" srcOrd="3" destOrd="0" parTransId="{6F58DF6F-DDC3-4E6B-A2E8-C4AF30EB6335}" sibTransId="{A3BB2C44-6A54-4656-BE2C-4502F7943CA9}"/>
    <dgm:cxn modelId="{AF7C606F-D8F0-4EF2-BD5C-79AE61191C65}" type="presOf" srcId="{FAB93465-816D-4B6A-8B64-E356E1A6673F}" destId="{E3FB91DC-F458-40BF-8671-5AD0E3D993B9}" srcOrd="0" destOrd="0" presId="urn:microsoft.com/office/officeart/2005/8/layout/hProcess9"/>
    <dgm:cxn modelId="{A3304F8C-BE48-444A-8471-8B7991A29D47}" srcId="{638B9DFE-F268-448E-9ADF-CBA9C62A1B08}" destId="{DE110262-B58A-42D7-84EA-5C9639B6BFCB}" srcOrd="1" destOrd="0" parTransId="{E83F78C0-4C10-45F4-BB9B-0015C27F3B7C}" sibTransId="{3ED5B914-4302-4221-947E-F43EFB94C45E}"/>
    <dgm:cxn modelId="{47558AE8-0C2D-4819-AEDF-682D9C9FEEF6}" srcId="{638B9DFE-F268-448E-9ADF-CBA9C62A1B08}" destId="{FAB93465-816D-4B6A-8B64-E356E1A6673F}" srcOrd="0" destOrd="0" parTransId="{370304A5-A2CE-4001-ADE0-BC774B557F75}" sibTransId="{3F3460F7-2723-478A-B3CA-419CA960A80D}"/>
    <dgm:cxn modelId="{8F15BD8A-FA04-40CE-88B9-181A78D3CE0F}" type="presOf" srcId="{DF481C35-2186-41BF-969A-B0994D88C75F}" destId="{02B3B1BE-B553-4AE6-963E-EE28FCBD467A}" srcOrd="0" destOrd="0" presId="urn:microsoft.com/office/officeart/2005/8/layout/hProcess9"/>
    <dgm:cxn modelId="{38F37BA0-6BA1-46E2-A5C5-16CD2049F8E5}" type="presOf" srcId="{DE110262-B58A-42D7-84EA-5C9639B6BFCB}" destId="{1E26B905-D3CA-477D-86FE-2B9BCCEA2997}" srcOrd="0" destOrd="0" presId="urn:microsoft.com/office/officeart/2005/8/layout/hProcess9"/>
    <dgm:cxn modelId="{46962BEF-1043-4648-8EE1-89253B7FA90E}" srcId="{638B9DFE-F268-448E-9ADF-CBA9C62A1B08}" destId="{DF481C35-2186-41BF-969A-B0994D88C75F}" srcOrd="2" destOrd="0" parTransId="{CBB3BA1F-AC8D-4EA7-A05F-531231EFE4B6}" sibTransId="{30AA89EE-271C-409C-8CE8-1F07280BD83F}"/>
    <dgm:cxn modelId="{59B0A5E7-BB0F-4A8A-A92D-B5150502076D}" type="presOf" srcId="{5E485ACE-1248-4CC1-85D7-36C5C43EC14F}" destId="{56D47BF7-7C9B-42E0-90AB-665717669CFA}" srcOrd="0" destOrd="0" presId="urn:microsoft.com/office/officeart/2005/8/layout/hProcess9"/>
    <dgm:cxn modelId="{3EA94330-3B5E-4D8C-B38F-C830CDF290EA}" type="presParOf" srcId="{CEAE662F-46C7-4713-9D88-F6FA65E775DC}" destId="{FD0CFFDE-6823-4ADD-AE08-FEBCE969F2A4}" srcOrd="0" destOrd="0" presId="urn:microsoft.com/office/officeart/2005/8/layout/hProcess9"/>
    <dgm:cxn modelId="{BD937054-81EF-4CE6-BF77-0C268F3B27F4}" type="presParOf" srcId="{CEAE662F-46C7-4713-9D88-F6FA65E775DC}" destId="{0E579406-09BE-48C3-9ABB-476B279D7BF5}" srcOrd="1" destOrd="0" presId="urn:microsoft.com/office/officeart/2005/8/layout/hProcess9"/>
    <dgm:cxn modelId="{D8EA61BB-3618-40AC-9CFF-E25A7E0C456B}" type="presParOf" srcId="{0E579406-09BE-48C3-9ABB-476B279D7BF5}" destId="{E3FB91DC-F458-40BF-8671-5AD0E3D993B9}" srcOrd="0" destOrd="0" presId="urn:microsoft.com/office/officeart/2005/8/layout/hProcess9"/>
    <dgm:cxn modelId="{D0A8438C-B45D-4EFD-AD46-17BB4F2D8CE8}" type="presParOf" srcId="{0E579406-09BE-48C3-9ABB-476B279D7BF5}" destId="{9C750124-149D-4B1D-A069-45F95E0543D7}" srcOrd="1" destOrd="0" presId="urn:microsoft.com/office/officeart/2005/8/layout/hProcess9"/>
    <dgm:cxn modelId="{757A7E73-331E-41F4-BC57-0FC6430C29B7}" type="presParOf" srcId="{0E579406-09BE-48C3-9ABB-476B279D7BF5}" destId="{1E26B905-D3CA-477D-86FE-2B9BCCEA2997}" srcOrd="2" destOrd="0" presId="urn:microsoft.com/office/officeart/2005/8/layout/hProcess9"/>
    <dgm:cxn modelId="{649D9AF5-4F21-4DDA-A327-A1C3DD3D43A8}" type="presParOf" srcId="{0E579406-09BE-48C3-9ABB-476B279D7BF5}" destId="{A9C271A8-DA9E-4E3C-8779-963001166332}" srcOrd="3" destOrd="0" presId="urn:microsoft.com/office/officeart/2005/8/layout/hProcess9"/>
    <dgm:cxn modelId="{DC49B3DB-51DA-461F-94B2-CB08926D10FE}" type="presParOf" srcId="{0E579406-09BE-48C3-9ABB-476B279D7BF5}" destId="{02B3B1BE-B553-4AE6-963E-EE28FCBD467A}" srcOrd="4" destOrd="0" presId="urn:microsoft.com/office/officeart/2005/8/layout/hProcess9"/>
    <dgm:cxn modelId="{8B7D48C5-E2FA-400F-99F2-EFBF3EC9FF61}" type="presParOf" srcId="{0E579406-09BE-48C3-9ABB-476B279D7BF5}" destId="{9EDFE630-0E27-40A5-8E14-36C506F03E36}" srcOrd="5" destOrd="0" presId="urn:microsoft.com/office/officeart/2005/8/layout/hProcess9"/>
    <dgm:cxn modelId="{74AE53A8-67F1-44E0-8AA6-FFF3BE740E1F}" type="presParOf" srcId="{0E579406-09BE-48C3-9ABB-476B279D7BF5}" destId="{56D47BF7-7C9B-42E0-90AB-665717669CFA}" srcOrd="6" destOrd="0" presId="urn:microsoft.com/office/officeart/2005/8/layout/hProcess9"/>
    <dgm:cxn modelId="{7BCFC7AC-31E0-4A4D-9B7C-7EF0471978F6}" type="presParOf" srcId="{0E579406-09BE-48C3-9ABB-476B279D7BF5}" destId="{5BE7BDB6-A205-4821-ACDF-76DDF9A57722}" srcOrd="7" destOrd="0" presId="urn:microsoft.com/office/officeart/2005/8/layout/hProcess9"/>
    <dgm:cxn modelId="{0517F210-887D-4F81-8D4E-4640E6E4EC5F}" type="presParOf" srcId="{0E579406-09BE-48C3-9ABB-476B279D7BF5}" destId="{569C148C-394B-4033-B423-147D20CD4528}" srcOrd="8" destOrd="0" presId="urn:microsoft.com/office/officeart/2005/8/layout/hProcess9"/>
  </dgm:cxnLst>
  <dgm:bg/>
  <dgm:whole/>
  <dgm:extLst>
    <a:ext uri="http://schemas.microsoft.com/office/drawing/2008/diagram">
      <dsp:dataModelExt xmlns="" xmlns:dsp="http://schemas.microsoft.com/office/drawing/2008/diagram" relId="rId19"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38B9DFE-F268-448E-9ADF-CBA9C62A1B08}" type="doc">
      <dgm:prSet loTypeId="urn:microsoft.com/office/officeart/2005/8/layout/hProcess9" loCatId="process" qsTypeId="urn:microsoft.com/office/officeart/2005/8/quickstyle/simple3" qsCatId="simple" csTypeId="urn:microsoft.com/office/officeart/2005/8/colors/accent6_2" csCatId="accent6" phldr="1"/>
      <dgm:spPr/>
    </dgm:pt>
    <dgm:pt modelId="{FAB93465-816D-4B6A-8B64-E356E1A6673F}">
      <dgm:prSet phldrT="[Texte]" custT="1"/>
      <dgm:spPr/>
      <dgm:t>
        <a:bodyPr/>
        <a:lstStyle/>
        <a:p>
          <a:r>
            <a:rPr lang="fr-FR" sz="1600" b="1" dirty="0" smtClean="0">
              <a:latin typeface="Arial Narrow" panose="020B0606020202030204" pitchFamily="34" charset="0"/>
            </a:rPr>
            <a:t>Confinement</a:t>
          </a:r>
          <a:endParaRPr lang="fr-FR" sz="1600" b="1" dirty="0">
            <a:latin typeface="Arial Narrow" panose="020B0606020202030204" pitchFamily="34" charset="0"/>
          </a:endParaRPr>
        </a:p>
      </dgm:t>
    </dgm:pt>
    <dgm:pt modelId="{370304A5-A2CE-4001-ADE0-BC774B557F75}" type="parTrans" cxnId="{47558AE8-0C2D-4819-AEDF-682D9C9FEEF6}">
      <dgm:prSet/>
      <dgm:spPr/>
      <dgm:t>
        <a:bodyPr/>
        <a:lstStyle/>
        <a:p>
          <a:endParaRPr lang="fr-FR" sz="1600" b="1">
            <a:latin typeface="Arial Narrow" panose="020B0606020202030204" pitchFamily="34" charset="0"/>
          </a:endParaRPr>
        </a:p>
      </dgm:t>
    </dgm:pt>
    <dgm:pt modelId="{3F3460F7-2723-478A-B3CA-419CA960A80D}" type="sibTrans" cxnId="{47558AE8-0C2D-4819-AEDF-682D9C9FEEF6}">
      <dgm:prSet/>
      <dgm:spPr/>
      <dgm:t>
        <a:bodyPr/>
        <a:lstStyle/>
        <a:p>
          <a:endParaRPr lang="fr-FR" sz="1600" b="1">
            <a:latin typeface="Arial Narrow" panose="020B0606020202030204" pitchFamily="34" charset="0"/>
          </a:endParaRPr>
        </a:p>
      </dgm:t>
    </dgm:pt>
    <dgm:pt modelId="{DE110262-B58A-42D7-84EA-5C9639B6BFCB}">
      <dgm:prSet phldrT="[Texte]" custT="1"/>
      <dgm:spPr/>
      <dgm:t>
        <a:bodyPr/>
        <a:lstStyle/>
        <a:p>
          <a:r>
            <a:rPr lang="fr-FR" sz="1600" b="1" dirty="0" smtClean="0">
              <a:latin typeface="Arial Narrow" panose="020B0606020202030204" pitchFamily="34" charset="0"/>
            </a:rPr>
            <a:t>Suspension trafic  Voyageurs</a:t>
          </a:r>
          <a:endParaRPr lang="fr-FR" sz="1600" b="1" dirty="0">
            <a:latin typeface="Arial Narrow" panose="020B0606020202030204" pitchFamily="34" charset="0"/>
          </a:endParaRPr>
        </a:p>
      </dgm:t>
    </dgm:pt>
    <dgm:pt modelId="{E83F78C0-4C10-45F4-BB9B-0015C27F3B7C}" type="parTrans" cxnId="{A3304F8C-BE48-444A-8471-8B7991A29D47}">
      <dgm:prSet/>
      <dgm:spPr/>
      <dgm:t>
        <a:bodyPr/>
        <a:lstStyle/>
        <a:p>
          <a:endParaRPr lang="fr-FR" sz="1600" b="1">
            <a:latin typeface="Arial Narrow" panose="020B0606020202030204" pitchFamily="34" charset="0"/>
          </a:endParaRPr>
        </a:p>
      </dgm:t>
    </dgm:pt>
    <dgm:pt modelId="{3ED5B914-4302-4221-947E-F43EFB94C45E}" type="sibTrans" cxnId="{A3304F8C-BE48-444A-8471-8B7991A29D47}">
      <dgm:prSet/>
      <dgm:spPr/>
      <dgm:t>
        <a:bodyPr/>
        <a:lstStyle/>
        <a:p>
          <a:endParaRPr lang="fr-FR" sz="1600" b="1">
            <a:latin typeface="Arial Narrow" panose="020B0606020202030204" pitchFamily="34" charset="0"/>
          </a:endParaRPr>
        </a:p>
      </dgm:t>
    </dgm:pt>
    <dgm:pt modelId="{DF481C35-2186-41BF-969A-B0994D88C75F}">
      <dgm:prSet phldrT="[Texte]" custT="1"/>
      <dgm:spPr/>
      <dgm:t>
        <a:bodyPr/>
        <a:lstStyle/>
        <a:p>
          <a:r>
            <a:rPr lang="fr-FR" sz="1600" b="1" dirty="0" smtClean="0">
              <a:latin typeface="Arial Narrow" panose="020B0606020202030204" pitchFamily="34" charset="0"/>
            </a:rPr>
            <a:t>Mise en congé spécial 50% personnel</a:t>
          </a:r>
          <a:endParaRPr lang="fr-FR" sz="1600" b="1" dirty="0">
            <a:latin typeface="Arial Narrow" panose="020B0606020202030204" pitchFamily="34" charset="0"/>
          </a:endParaRPr>
        </a:p>
      </dgm:t>
    </dgm:pt>
    <dgm:pt modelId="{CBB3BA1F-AC8D-4EA7-A05F-531231EFE4B6}" type="parTrans" cxnId="{46962BEF-1043-4648-8EE1-89253B7FA90E}">
      <dgm:prSet/>
      <dgm:spPr/>
      <dgm:t>
        <a:bodyPr/>
        <a:lstStyle/>
        <a:p>
          <a:endParaRPr lang="fr-FR" sz="1600" b="1">
            <a:latin typeface="Arial Narrow" panose="020B0606020202030204" pitchFamily="34" charset="0"/>
          </a:endParaRPr>
        </a:p>
      </dgm:t>
    </dgm:pt>
    <dgm:pt modelId="{30AA89EE-271C-409C-8CE8-1F07280BD83F}" type="sibTrans" cxnId="{46962BEF-1043-4648-8EE1-89253B7FA90E}">
      <dgm:prSet/>
      <dgm:spPr/>
      <dgm:t>
        <a:bodyPr/>
        <a:lstStyle/>
        <a:p>
          <a:endParaRPr lang="fr-FR" sz="1600" b="1">
            <a:latin typeface="Arial Narrow" panose="020B0606020202030204" pitchFamily="34" charset="0"/>
          </a:endParaRPr>
        </a:p>
      </dgm:t>
    </dgm:pt>
    <dgm:pt modelId="{5E485ACE-1248-4CC1-85D7-36C5C43EC14F}">
      <dgm:prSet phldrT="[Texte]" custT="1"/>
      <dgm:spPr/>
      <dgm:t>
        <a:bodyPr/>
        <a:lstStyle/>
        <a:p>
          <a:r>
            <a:rPr lang="fr-FR" sz="1600" b="1" dirty="0" smtClean="0">
              <a:latin typeface="Arial Narrow" panose="020B0606020202030204" pitchFamily="34" charset="0"/>
            </a:rPr>
            <a:t>Période des congés</a:t>
          </a:r>
          <a:endParaRPr lang="fr-FR" sz="1600" b="1" dirty="0">
            <a:latin typeface="Arial Narrow" panose="020B0606020202030204" pitchFamily="34" charset="0"/>
          </a:endParaRPr>
        </a:p>
      </dgm:t>
    </dgm:pt>
    <dgm:pt modelId="{6F58DF6F-DDC3-4E6B-A2E8-C4AF30EB6335}" type="parTrans" cxnId="{66819C25-8BA2-4CE3-9DF6-4DDB22842E6C}">
      <dgm:prSet/>
      <dgm:spPr/>
      <dgm:t>
        <a:bodyPr/>
        <a:lstStyle/>
        <a:p>
          <a:endParaRPr lang="fr-FR" sz="1600" b="1">
            <a:latin typeface="Arial Narrow" panose="020B0606020202030204" pitchFamily="34" charset="0"/>
          </a:endParaRPr>
        </a:p>
      </dgm:t>
    </dgm:pt>
    <dgm:pt modelId="{A3BB2C44-6A54-4656-BE2C-4502F7943CA9}" type="sibTrans" cxnId="{66819C25-8BA2-4CE3-9DF6-4DDB22842E6C}">
      <dgm:prSet/>
      <dgm:spPr/>
      <dgm:t>
        <a:bodyPr/>
        <a:lstStyle/>
        <a:p>
          <a:endParaRPr lang="fr-FR" sz="1600" b="1">
            <a:latin typeface="Arial Narrow" panose="020B0606020202030204" pitchFamily="34" charset="0"/>
          </a:endParaRPr>
        </a:p>
      </dgm:t>
    </dgm:pt>
    <dgm:pt modelId="{E0AC0F2D-0794-4434-90DD-3705C0834781}">
      <dgm:prSet phldrT="[Texte]" custT="1"/>
      <dgm:spPr/>
      <dgm:t>
        <a:bodyPr/>
        <a:lstStyle/>
        <a:p>
          <a:r>
            <a:rPr lang="fr-FR" sz="1600" b="1" dirty="0" smtClean="0">
              <a:latin typeface="Arial Narrow" panose="020B0606020202030204" pitchFamily="34" charset="0"/>
            </a:rPr>
            <a:t>Circulation limitée au jour</a:t>
          </a:r>
          <a:endParaRPr lang="fr-FR" sz="1600" b="1" dirty="0">
            <a:latin typeface="Arial Narrow" panose="020B0606020202030204" pitchFamily="34" charset="0"/>
          </a:endParaRPr>
        </a:p>
      </dgm:t>
    </dgm:pt>
    <dgm:pt modelId="{9128094D-6222-4E3C-99FC-9D0A42E6563B}" type="parTrans" cxnId="{478CFD5B-DAD0-445C-85CF-03D3C2ACF70A}">
      <dgm:prSet/>
      <dgm:spPr/>
      <dgm:t>
        <a:bodyPr/>
        <a:lstStyle/>
        <a:p>
          <a:endParaRPr lang="fr-FR" sz="1600" b="1">
            <a:latin typeface="Arial Narrow" panose="020B0606020202030204" pitchFamily="34" charset="0"/>
          </a:endParaRPr>
        </a:p>
      </dgm:t>
    </dgm:pt>
    <dgm:pt modelId="{D6A73396-4103-4B40-8821-D92A13BC0353}" type="sibTrans" cxnId="{478CFD5B-DAD0-445C-85CF-03D3C2ACF70A}">
      <dgm:prSet/>
      <dgm:spPr/>
      <dgm:t>
        <a:bodyPr/>
        <a:lstStyle/>
        <a:p>
          <a:endParaRPr lang="fr-FR" sz="1600" b="1">
            <a:latin typeface="Arial Narrow" panose="020B0606020202030204" pitchFamily="34" charset="0"/>
          </a:endParaRPr>
        </a:p>
      </dgm:t>
    </dgm:pt>
    <dgm:pt modelId="{CEAE662F-46C7-4713-9D88-F6FA65E775DC}" type="pres">
      <dgm:prSet presAssocID="{638B9DFE-F268-448E-9ADF-CBA9C62A1B08}" presName="CompostProcess" presStyleCnt="0">
        <dgm:presLayoutVars>
          <dgm:dir/>
          <dgm:resizeHandles val="exact"/>
        </dgm:presLayoutVars>
      </dgm:prSet>
      <dgm:spPr/>
    </dgm:pt>
    <dgm:pt modelId="{FD0CFFDE-6823-4ADD-AE08-FEBCE969F2A4}" type="pres">
      <dgm:prSet presAssocID="{638B9DFE-F268-448E-9ADF-CBA9C62A1B08}" presName="arrow" presStyleLbl="bgShp" presStyleIdx="0" presStyleCnt="1" custLinFactNeighborX="33176" custLinFactNeighborY="67361"/>
      <dgm:spPr/>
    </dgm:pt>
    <dgm:pt modelId="{0E579406-09BE-48C3-9ABB-476B279D7BF5}" type="pres">
      <dgm:prSet presAssocID="{638B9DFE-F268-448E-9ADF-CBA9C62A1B08}" presName="linearProcess" presStyleCnt="0"/>
      <dgm:spPr/>
    </dgm:pt>
    <dgm:pt modelId="{E3FB91DC-F458-40BF-8671-5AD0E3D993B9}" type="pres">
      <dgm:prSet presAssocID="{FAB93465-816D-4B6A-8B64-E356E1A6673F}" presName="textNode" presStyleLbl="node1" presStyleIdx="0" presStyleCnt="5">
        <dgm:presLayoutVars>
          <dgm:bulletEnabled val="1"/>
        </dgm:presLayoutVars>
      </dgm:prSet>
      <dgm:spPr/>
      <dgm:t>
        <a:bodyPr/>
        <a:lstStyle/>
        <a:p>
          <a:endParaRPr lang="fr-FR"/>
        </a:p>
      </dgm:t>
    </dgm:pt>
    <dgm:pt modelId="{9C750124-149D-4B1D-A069-45F95E0543D7}" type="pres">
      <dgm:prSet presAssocID="{3F3460F7-2723-478A-B3CA-419CA960A80D}" presName="sibTrans" presStyleCnt="0"/>
      <dgm:spPr/>
    </dgm:pt>
    <dgm:pt modelId="{1E26B905-D3CA-477D-86FE-2B9BCCEA2997}" type="pres">
      <dgm:prSet presAssocID="{DE110262-B58A-42D7-84EA-5C9639B6BFCB}" presName="textNode" presStyleLbl="node1" presStyleIdx="1" presStyleCnt="5">
        <dgm:presLayoutVars>
          <dgm:bulletEnabled val="1"/>
        </dgm:presLayoutVars>
      </dgm:prSet>
      <dgm:spPr/>
      <dgm:t>
        <a:bodyPr/>
        <a:lstStyle/>
        <a:p>
          <a:endParaRPr lang="fr-FR"/>
        </a:p>
      </dgm:t>
    </dgm:pt>
    <dgm:pt modelId="{A9C271A8-DA9E-4E3C-8779-963001166332}" type="pres">
      <dgm:prSet presAssocID="{3ED5B914-4302-4221-947E-F43EFB94C45E}" presName="sibTrans" presStyleCnt="0"/>
      <dgm:spPr/>
    </dgm:pt>
    <dgm:pt modelId="{02B3B1BE-B553-4AE6-963E-EE28FCBD467A}" type="pres">
      <dgm:prSet presAssocID="{DF481C35-2186-41BF-969A-B0994D88C75F}" presName="textNode" presStyleLbl="node1" presStyleIdx="2" presStyleCnt="5" custScaleY="198223">
        <dgm:presLayoutVars>
          <dgm:bulletEnabled val="1"/>
        </dgm:presLayoutVars>
      </dgm:prSet>
      <dgm:spPr/>
      <dgm:t>
        <a:bodyPr/>
        <a:lstStyle/>
        <a:p>
          <a:endParaRPr lang="fr-FR"/>
        </a:p>
      </dgm:t>
    </dgm:pt>
    <dgm:pt modelId="{9EDFE630-0E27-40A5-8E14-36C506F03E36}" type="pres">
      <dgm:prSet presAssocID="{30AA89EE-271C-409C-8CE8-1F07280BD83F}" presName="sibTrans" presStyleCnt="0"/>
      <dgm:spPr/>
    </dgm:pt>
    <dgm:pt modelId="{56D47BF7-7C9B-42E0-90AB-665717669CFA}" type="pres">
      <dgm:prSet presAssocID="{5E485ACE-1248-4CC1-85D7-36C5C43EC14F}" presName="textNode" presStyleLbl="node1" presStyleIdx="3" presStyleCnt="5">
        <dgm:presLayoutVars>
          <dgm:bulletEnabled val="1"/>
        </dgm:presLayoutVars>
      </dgm:prSet>
      <dgm:spPr/>
      <dgm:t>
        <a:bodyPr/>
        <a:lstStyle/>
        <a:p>
          <a:endParaRPr lang="fr-FR"/>
        </a:p>
      </dgm:t>
    </dgm:pt>
    <dgm:pt modelId="{5BE7BDB6-A205-4821-ACDF-76DDF9A57722}" type="pres">
      <dgm:prSet presAssocID="{A3BB2C44-6A54-4656-BE2C-4502F7943CA9}" presName="sibTrans" presStyleCnt="0"/>
      <dgm:spPr/>
    </dgm:pt>
    <dgm:pt modelId="{569C148C-394B-4033-B423-147D20CD4528}" type="pres">
      <dgm:prSet presAssocID="{E0AC0F2D-0794-4434-90DD-3705C0834781}" presName="textNode" presStyleLbl="node1" presStyleIdx="4" presStyleCnt="5">
        <dgm:presLayoutVars>
          <dgm:bulletEnabled val="1"/>
        </dgm:presLayoutVars>
      </dgm:prSet>
      <dgm:spPr/>
      <dgm:t>
        <a:bodyPr/>
        <a:lstStyle/>
        <a:p>
          <a:endParaRPr lang="fr-FR"/>
        </a:p>
      </dgm:t>
    </dgm:pt>
  </dgm:ptLst>
  <dgm:cxnLst>
    <dgm:cxn modelId="{3C3F1ECF-FAC1-4D7B-9C5C-9B95E8599DA3}" type="presOf" srcId="{E0AC0F2D-0794-4434-90DD-3705C0834781}" destId="{569C148C-394B-4033-B423-147D20CD4528}" srcOrd="0" destOrd="0" presId="urn:microsoft.com/office/officeart/2005/8/layout/hProcess9"/>
    <dgm:cxn modelId="{F62F6D81-4071-41A2-87AB-8FA893964249}" type="presOf" srcId="{638B9DFE-F268-448E-9ADF-CBA9C62A1B08}" destId="{CEAE662F-46C7-4713-9D88-F6FA65E775DC}" srcOrd="0" destOrd="0" presId="urn:microsoft.com/office/officeart/2005/8/layout/hProcess9"/>
    <dgm:cxn modelId="{478CFD5B-DAD0-445C-85CF-03D3C2ACF70A}" srcId="{638B9DFE-F268-448E-9ADF-CBA9C62A1B08}" destId="{E0AC0F2D-0794-4434-90DD-3705C0834781}" srcOrd="4" destOrd="0" parTransId="{9128094D-6222-4E3C-99FC-9D0A42E6563B}" sibTransId="{D6A73396-4103-4B40-8821-D92A13BC0353}"/>
    <dgm:cxn modelId="{66819C25-8BA2-4CE3-9DF6-4DDB22842E6C}" srcId="{638B9DFE-F268-448E-9ADF-CBA9C62A1B08}" destId="{5E485ACE-1248-4CC1-85D7-36C5C43EC14F}" srcOrd="3" destOrd="0" parTransId="{6F58DF6F-DDC3-4E6B-A2E8-C4AF30EB6335}" sibTransId="{A3BB2C44-6A54-4656-BE2C-4502F7943CA9}"/>
    <dgm:cxn modelId="{AF7C606F-D8F0-4EF2-BD5C-79AE61191C65}" type="presOf" srcId="{FAB93465-816D-4B6A-8B64-E356E1A6673F}" destId="{E3FB91DC-F458-40BF-8671-5AD0E3D993B9}" srcOrd="0" destOrd="0" presId="urn:microsoft.com/office/officeart/2005/8/layout/hProcess9"/>
    <dgm:cxn modelId="{A3304F8C-BE48-444A-8471-8B7991A29D47}" srcId="{638B9DFE-F268-448E-9ADF-CBA9C62A1B08}" destId="{DE110262-B58A-42D7-84EA-5C9639B6BFCB}" srcOrd="1" destOrd="0" parTransId="{E83F78C0-4C10-45F4-BB9B-0015C27F3B7C}" sibTransId="{3ED5B914-4302-4221-947E-F43EFB94C45E}"/>
    <dgm:cxn modelId="{47558AE8-0C2D-4819-AEDF-682D9C9FEEF6}" srcId="{638B9DFE-F268-448E-9ADF-CBA9C62A1B08}" destId="{FAB93465-816D-4B6A-8B64-E356E1A6673F}" srcOrd="0" destOrd="0" parTransId="{370304A5-A2CE-4001-ADE0-BC774B557F75}" sibTransId="{3F3460F7-2723-478A-B3CA-419CA960A80D}"/>
    <dgm:cxn modelId="{8F15BD8A-FA04-40CE-88B9-181A78D3CE0F}" type="presOf" srcId="{DF481C35-2186-41BF-969A-B0994D88C75F}" destId="{02B3B1BE-B553-4AE6-963E-EE28FCBD467A}" srcOrd="0" destOrd="0" presId="urn:microsoft.com/office/officeart/2005/8/layout/hProcess9"/>
    <dgm:cxn modelId="{38F37BA0-6BA1-46E2-A5C5-16CD2049F8E5}" type="presOf" srcId="{DE110262-B58A-42D7-84EA-5C9639B6BFCB}" destId="{1E26B905-D3CA-477D-86FE-2B9BCCEA2997}" srcOrd="0" destOrd="0" presId="urn:microsoft.com/office/officeart/2005/8/layout/hProcess9"/>
    <dgm:cxn modelId="{46962BEF-1043-4648-8EE1-89253B7FA90E}" srcId="{638B9DFE-F268-448E-9ADF-CBA9C62A1B08}" destId="{DF481C35-2186-41BF-969A-B0994D88C75F}" srcOrd="2" destOrd="0" parTransId="{CBB3BA1F-AC8D-4EA7-A05F-531231EFE4B6}" sibTransId="{30AA89EE-271C-409C-8CE8-1F07280BD83F}"/>
    <dgm:cxn modelId="{59B0A5E7-BB0F-4A8A-A92D-B5150502076D}" type="presOf" srcId="{5E485ACE-1248-4CC1-85D7-36C5C43EC14F}" destId="{56D47BF7-7C9B-42E0-90AB-665717669CFA}" srcOrd="0" destOrd="0" presId="urn:microsoft.com/office/officeart/2005/8/layout/hProcess9"/>
    <dgm:cxn modelId="{3EA94330-3B5E-4D8C-B38F-C830CDF290EA}" type="presParOf" srcId="{CEAE662F-46C7-4713-9D88-F6FA65E775DC}" destId="{FD0CFFDE-6823-4ADD-AE08-FEBCE969F2A4}" srcOrd="0" destOrd="0" presId="urn:microsoft.com/office/officeart/2005/8/layout/hProcess9"/>
    <dgm:cxn modelId="{BD937054-81EF-4CE6-BF77-0C268F3B27F4}" type="presParOf" srcId="{CEAE662F-46C7-4713-9D88-F6FA65E775DC}" destId="{0E579406-09BE-48C3-9ABB-476B279D7BF5}" srcOrd="1" destOrd="0" presId="urn:microsoft.com/office/officeart/2005/8/layout/hProcess9"/>
    <dgm:cxn modelId="{D8EA61BB-3618-40AC-9CFF-E25A7E0C456B}" type="presParOf" srcId="{0E579406-09BE-48C3-9ABB-476B279D7BF5}" destId="{E3FB91DC-F458-40BF-8671-5AD0E3D993B9}" srcOrd="0" destOrd="0" presId="urn:microsoft.com/office/officeart/2005/8/layout/hProcess9"/>
    <dgm:cxn modelId="{D0A8438C-B45D-4EFD-AD46-17BB4F2D8CE8}" type="presParOf" srcId="{0E579406-09BE-48C3-9ABB-476B279D7BF5}" destId="{9C750124-149D-4B1D-A069-45F95E0543D7}" srcOrd="1" destOrd="0" presId="urn:microsoft.com/office/officeart/2005/8/layout/hProcess9"/>
    <dgm:cxn modelId="{757A7E73-331E-41F4-BC57-0FC6430C29B7}" type="presParOf" srcId="{0E579406-09BE-48C3-9ABB-476B279D7BF5}" destId="{1E26B905-D3CA-477D-86FE-2B9BCCEA2997}" srcOrd="2" destOrd="0" presId="urn:microsoft.com/office/officeart/2005/8/layout/hProcess9"/>
    <dgm:cxn modelId="{649D9AF5-4F21-4DDA-A327-A1C3DD3D43A8}" type="presParOf" srcId="{0E579406-09BE-48C3-9ABB-476B279D7BF5}" destId="{A9C271A8-DA9E-4E3C-8779-963001166332}" srcOrd="3" destOrd="0" presId="urn:microsoft.com/office/officeart/2005/8/layout/hProcess9"/>
    <dgm:cxn modelId="{DC49B3DB-51DA-461F-94B2-CB08926D10FE}" type="presParOf" srcId="{0E579406-09BE-48C3-9ABB-476B279D7BF5}" destId="{02B3B1BE-B553-4AE6-963E-EE28FCBD467A}" srcOrd="4" destOrd="0" presId="urn:microsoft.com/office/officeart/2005/8/layout/hProcess9"/>
    <dgm:cxn modelId="{8B7D48C5-E2FA-400F-99F2-EFBF3EC9FF61}" type="presParOf" srcId="{0E579406-09BE-48C3-9ABB-476B279D7BF5}" destId="{9EDFE630-0E27-40A5-8E14-36C506F03E36}" srcOrd="5" destOrd="0" presId="urn:microsoft.com/office/officeart/2005/8/layout/hProcess9"/>
    <dgm:cxn modelId="{74AE53A8-67F1-44E0-8AA6-FFF3BE740E1F}" type="presParOf" srcId="{0E579406-09BE-48C3-9ABB-476B279D7BF5}" destId="{56D47BF7-7C9B-42E0-90AB-665717669CFA}" srcOrd="6" destOrd="0" presId="urn:microsoft.com/office/officeart/2005/8/layout/hProcess9"/>
    <dgm:cxn modelId="{7BCFC7AC-31E0-4A4D-9B7C-7EF0471978F6}" type="presParOf" srcId="{0E579406-09BE-48C3-9ABB-476B279D7BF5}" destId="{5BE7BDB6-A205-4821-ACDF-76DDF9A57722}" srcOrd="7" destOrd="0" presId="urn:microsoft.com/office/officeart/2005/8/layout/hProcess9"/>
    <dgm:cxn modelId="{0517F210-887D-4F81-8D4E-4640E6E4EC5F}" type="presParOf" srcId="{0E579406-09BE-48C3-9ABB-476B279D7BF5}" destId="{569C148C-394B-4033-B423-147D20CD4528}" srcOrd="8" destOrd="0" presId="urn:microsoft.com/office/officeart/2005/8/layout/hProcess9"/>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A88EFB-5A55-4056-8134-9679C29B29A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FR"/>
        </a:p>
      </dgm:t>
    </dgm:pt>
    <dgm:pt modelId="{23EDB035-D5EB-4645-8BCC-D81880B80125}">
      <dgm:prSet phldrT="[Texte]" custT="1"/>
      <dgm:spPr/>
      <dgm:t>
        <a:bodyPr/>
        <a:lstStyle/>
        <a:p>
          <a:r>
            <a:rPr lang="fr-FR" sz="1400" b="1" dirty="0" smtClean="0">
              <a:latin typeface="Arial" panose="020B0604020202020204" pitchFamily="34" charset="0"/>
              <a:cs typeface="Arial" panose="020B0604020202020204" pitchFamily="34" charset="0"/>
            </a:rPr>
            <a:t>Sécurité des circulations</a:t>
          </a:r>
          <a:endParaRPr lang="fr-FR" sz="1400" b="1" dirty="0">
            <a:latin typeface="Arial" panose="020B0604020202020204" pitchFamily="34" charset="0"/>
            <a:cs typeface="Arial" panose="020B0604020202020204" pitchFamily="34" charset="0"/>
          </a:endParaRPr>
        </a:p>
      </dgm:t>
    </dgm:pt>
    <dgm:pt modelId="{20EFDDEF-342D-4DA2-91C9-AF14DEF54B73}" type="parTrans" cxnId="{47EB9C51-C1EE-4E5D-803B-1DC6630FE0FC}">
      <dgm:prSet/>
      <dgm:spPr/>
      <dgm:t>
        <a:bodyPr/>
        <a:lstStyle/>
        <a:p>
          <a:endParaRPr lang="fr-FR" sz="1400" b="1">
            <a:latin typeface="Arial" panose="020B0604020202020204" pitchFamily="34" charset="0"/>
            <a:cs typeface="Arial" panose="020B0604020202020204" pitchFamily="34" charset="0"/>
          </a:endParaRPr>
        </a:p>
      </dgm:t>
    </dgm:pt>
    <dgm:pt modelId="{6020B59D-7136-47F2-A067-284EFB30F68B}" type="sibTrans" cxnId="{47EB9C51-C1EE-4E5D-803B-1DC6630FE0FC}">
      <dgm:prSet/>
      <dgm:spPr/>
      <dgm:t>
        <a:bodyPr/>
        <a:lstStyle/>
        <a:p>
          <a:endParaRPr lang="fr-FR" sz="1400" b="1">
            <a:latin typeface="Arial" panose="020B0604020202020204" pitchFamily="34" charset="0"/>
            <a:cs typeface="Arial" panose="020B0604020202020204" pitchFamily="34" charset="0"/>
          </a:endParaRPr>
        </a:p>
      </dgm:t>
    </dgm:pt>
    <dgm:pt modelId="{F796251C-1B84-4872-8BD6-4CEC963BCD3E}">
      <dgm:prSet phldrT="[Texte]" custT="1"/>
      <dgm:spPr/>
      <dgm:t>
        <a:bodyPr/>
        <a:lstStyle/>
        <a:p>
          <a:r>
            <a:rPr lang="fr-FR" sz="1400" b="1" dirty="0" smtClean="0">
              <a:latin typeface="Arial" panose="020B0604020202020204" pitchFamily="34" charset="0"/>
              <a:cs typeface="Arial" panose="020B0604020202020204" pitchFamily="34" charset="0"/>
            </a:rPr>
            <a:t>Concerne les risques liés, à la formation et à la circulation des trains, aux manœuvres, au transport de marchandises dangereuses.</a:t>
          </a:r>
          <a:endParaRPr lang="fr-FR" sz="1400" b="1" dirty="0">
            <a:latin typeface="Arial" panose="020B0604020202020204" pitchFamily="34" charset="0"/>
            <a:cs typeface="Arial" panose="020B0604020202020204" pitchFamily="34" charset="0"/>
          </a:endParaRPr>
        </a:p>
      </dgm:t>
    </dgm:pt>
    <dgm:pt modelId="{1B1A71FD-DDB4-447C-AC7E-66492C09A8F5}" type="parTrans" cxnId="{249558E2-2484-4A16-8FA7-24A1742AB198}">
      <dgm:prSet/>
      <dgm:spPr/>
      <dgm:t>
        <a:bodyPr/>
        <a:lstStyle/>
        <a:p>
          <a:endParaRPr lang="fr-FR" sz="1400" b="1">
            <a:latin typeface="Arial" panose="020B0604020202020204" pitchFamily="34" charset="0"/>
            <a:cs typeface="Arial" panose="020B0604020202020204" pitchFamily="34" charset="0"/>
          </a:endParaRPr>
        </a:p>
      </dgm:t>
    </dgm:pt>
    <dgm:pt modelId="{358F54F4-23C1-4367-96E7-E855350154CE}" type="sibTrans" cxnId="{249558E2-2484-4A16-8FA7-24A1742AB198}">
      <dgm:prSet/>
      <dgm:spPr/>
      <dgm:t>
        <a:bodyPr/>
        <a:lstStyle/>
        <a:p>
          <a:endParaRPr lang="fr-FR" sz="1400" b="1">
            <a:latin typeface="Arial" panose="020B0604020202020204" pitchFamily="34" charset="0"/>
            <a:cs typeface="Arial" panose="020B0604020202020204" pitchFamily="34" charset="0"/>
          </a:endParaRPr>
        </a:p>
      </dgm:t>
    </dgm:pt>
    <dgm:pt modelId="{7E2A31CB-3215-46D4-8825-257A1FD3E296}">
      <dgm:prSet phldrT="[Texte]" custT="1"/>
      <dgm:spPr/>
      <dgm:t>
        <a:bodyPr/>
        <a:lstStyle/>
        <a:p>
          <a:r>
            <a:rPr lang="fr-FR" sz="1400" b="1" dirty="0" smtClean="0">
              <a:latin typeface="Arial" panose="020B0604020202020204" pitchFamily="34" charset="0"/>
              <a:cs typeface="Arial" panose="020B0604020202020204" pitchFamily="34" charset="0"/>
            </a:rPr>
            <a:t>Sécurité du personnel</a:t>
          </a:r>
          <a:endParaRPr lang="fr-FR" sz="1400" b="1" dirty="0">
            <a:latin typeface="Arial" panose="020B0604020202020204" pitchFamily="34" charset="0"/>
            <a:cs typeface="Arial" panose="020B0604020202020204" pitchFamily="34" charset="0"/>
          </a:endParaRPr>
        </a:p>
      </dgm:t>
    </dgm:pt>
    <dgm:pt modelId="{CC3B97C9-A014-473A-932C-EF466C1811D8}" type="parTrans" cxnId="{CF07ECB8-A882-4E11-A718-1D586D819A92}">
      <dgm:prSet/>
      <dgm:spPr/>
      <dgm:t>
        <a:bodyPr/>
        <a:lstStyle/>
        <a:p>
          <a:endParaRPr lang="fr-FR" sz="1400" b="1">
            <a:latin typeface="Arial" panose="020B0604020202020204" pitchFamily="34" charset="0"/>
            <a:cs typeface="Arial" panose="020B0604020202020204" pitchFamily="34" charset="0"/>
          </a:endParaRPr>
        </a:p>
      </dgm:t>
    </dgm:pt>
    <dgm:pt modelId="{7094B844-96A4-4B3A-A512-5254903E1720}" type="sibTrans" cxnId="{CF07ECB8-A882-4E11-A718-1D586D819A92}">
      <dgm:prSet/>
      <dgm:spPr/>
      <dgm:t>
        <a:bodyPr/>
        <a:lstStyle/>
        <a:p>
          <a:endParaRPr lang="fr-FR" sz="1400" b="1">
            <a:latin typeface="Arial" panose="020B0604020202020204" pitchFamily="34" charset="0"/>
            <a:cs typeface="Arial" panose="020B0604020202020204" pitchFamily="34" charset="0"/>
          </a:endParaRPr>
        </a:p>
      </dgm:t>
    </dgm:pt>
    <dgm:pt modelId="{99E00626-6F2D-45B8-9A22-3B7503CF207B}">
      <dgm:prSet phldrT="[Texte]" custT="1"/>
      <dgm:spPr/>
      <dgm:t>
        <a:bodyPr/>
        <a:lstStyle/>
        <a:p>
          <a:r>
            <a:rPr lang="fr-FR" sz="1400" b="1" dirty="0" smtClean="0">
              <a:latin typeface="Arial" panose="020B0604020202020204" pitchFamily="34" charset="0"/>
              <a:cs typeface="Arial" panose="020B0604020202020204" pitchFamily="34" charset="0"/>
            </a:rPr>
            <a:t>Concerne les risques d’accident du personnel.</a:t>
          </a:r>
          <a:endParaRPr lang="fr-FR" sz="1400" b="1" dirty="0">
            <a:latin typeface="Arial" panose="020B0604020202020204" pitchFamily="34" charset="0"/>
            <a:cs typeface="Arial" panose="020B0604020202020204" pitchFamily="34" charset="0"/>
          </a:endParaRPr>
        </a:p>
      </dgm:t>
    </dgm:pt>
    <dgm:pt modelId="{627D9E64-8C3B-42B0-8B4E-75448641CD52}" type="parTrans" cxnId="{04187300-C0B8-42CB-B7F9-14EEC8E14308}">
      <dgm:prSet/>
      <dgm:spPr/>
      <dgm:t>
        <a:bodyPr/>
        <a:lstStyle/>
        <a:p>
          <a:endParaRPr lang="fr-FR" sz="1400" b="1">
            <a:latin typeface="Arial" panose="020B0604020202020204" pitchFamily="34" charset="0"/>
            <a:cs typeface="Arial" panose="020B0604020202020204" pitchFamily="34" charset="0"/>
          </a:endParaRPr>
        </a:p>
      </dgm:t>
    </dgm:pt>
    <dgm:pt modelId="{0CB518FE-B2F0-4568-8315-42116DC0E3EC}" type="sibTrans" cxnId="{04187300-C0B8-42CB-B7F9-14EEC8E14308}">
      <dgm:prSet/>
      <dgm:spPr/>
      <dgm:t>
        <a:bodyPr/>
        <a:lstStyle/>
        <a:p>
          <a:endParaRPr lang="fr-FR" sz="1400" b="1">
            <a:latin typeface="Arial" panose="020B0604020202020204" pitchFamily="34" charset="0"/>
            <a:cs typeface="Arial" panose="020B0604020202020204" pitchFamily="34" charset="0"/>
          </a:endParaRPr>
        </a:p>
      </dgm:t>
    </dgm:pt>
    <dgm:pt modelId="{B8AFD591-7EDC-4974-904B-D7E2AC79157C}">
      <dgm:prSet phldrT="[Texte]" custT="1"/>
      <dgm:spPr/>
      <dgm:t>
        <a:bodyPr/>
        <a:lstStyle/>
        <a:p>
          <a:r>
            <a:rPr lang="fr-FR" sz="1400" b="1" dirty="0" smtClean="0">
              <a:latin typeface="Arial" panose="020B0604020202020204" pitchFamily="34" charset="0"/>
              <a:cs typeface="Arial" panose="020B0604020202020204" pitchFamily="34" charset="0"/>
            </a:rPr>
            <a:t>Sécurité autres</a:t>
          </a:r>
          <a:endParaRPr lang="fr-FR" sz="1400" b="1" dirty="0">
            <a:latin typeface="Arial" panose="020B0604020202020204" pitchFamily="34" charset="0"/>
            <a:cs typeface="Arial" panose="020B0604020202020204" pitchFamily="34" charset="0"/>
          </a:endParaRPr>
        </a:p>
      </dgm:t>
    </dgm:pt>
    <dgm:pt modelId="{028F77D0-FD1C-4AD3-887C-161A5F3B4462}" type="parTrans" cxnId="{F68B77FD-8CAF-4960-9072-7B2AB52E7B5C}">
      <dgm:prSet/>
      <dgm:spPr/>
      <dgm:t>
        <a:bodyPr/>
        <a:lstStyle/>
        <a:p>
          <a:endParaRPr lang="fr-FR" sz="1400" b="1">
            <a:latin typeface="Arial" panose="020B0604020202020204" pitchFamily="34" charset="0"/>
            <a:cs typeface="Arial" panose="020B0604020202020204" pitchFamily="34" charset="0"/>
          </a:endParaRPr>
        </a:p>
      </dgm:t>
    </dgm:pt>
    <dgm:pt modelId="{E00D2B92-A86D-451A-888A-3469432B8184}" type="sibTrans" cxnId="{F68B77FD-8CAF-4960-9072-7B2AB52E7B5C}">
      <dgm:prSet/>
      <dgm:spPr/>
      <dgm:t>
        <a:bodyPr/>
        <a:lstStyle/>
        <a:p>
          <a:endParaRPr lang="fr-FR" sz="1400" b="1">
            <a:latin typeface="Arial" panose="020B0604020202020204" pitchFamily="34" charset="0"/>
            <a:cs typeface="Arial" panose="020B0604020202020204" pitchFamily="34" charset="0"/>
          </a:endParaRPr>
        </a:p>
      </dgm:t>
    </dgm:pt>
    <dgm:pt modelId="{9352D21A-F082-41CF-A5D4-4C56985AAC04}">
      <dgm:prSet phldrT="[Texte]" custT="1"/>
      <dgm:spPr/>
      <dgm:t>
        <a:bodyPr/>
        <a:lstStyle/>
        <a:p>
          <a:r>
            <a:rPr lang="fr-FR" sz="1400" b="1" dirty="0" smtClean="0">
              <a:latin typeface="Arial" panose="020B0604020202020204" pitchFamily="34" charset="0"/>
              <a:cs typeface="Arial" panose="020B0604020202020204" pitchFamily="34" charset="0"/>
            </a:rPr>
            <a:t>concernant les clients, les tiers, les biens, l’environnement.</a:t>
          </a:r>
          <a:endParaRPr lang="fr-FR" sz="1400" b="1" dirty="0">
            <a:latin typeface="Arial" panose="020B0604020202020204" pitchFamily="34" charset="0"/>
            <a:cs typeface="Arial" panose="020B0604020202020204" pitchFamily="34" charset="0"/>
          </a:endParaRPr>
        </a:p>
      </dgm:t>
    </dgm:pt>
    <dgm:pt modelId="{77A31A46-44E6-42D6-BE16-6AFB5B65B30D}" type="parTrans" cxnId="{0944AFB0-8AE8-475A-9BC5-41BEED0F8CE3}">
      <dgm:prSet/>
      <dgm:spPr/>
      <dgm:t>
        <a:bodyPr/>
        <a:lstStyle/>
        <a:p>
          <a:endParaRPr lang="fr-FR" sz="1400" b="1">
            <a:latin typeface="Arial" panose="020B0604020202020204" pitchFamily="34" charset="0"/>
            <a:cs typeface="Arial" panose="020B0604020202020204" pitchFamily="34" charset="0"/>
          </a:endParaRPr>
        </a:p>
      </dgm:t>
    </dgm:pt>
    <dgm:pt modelId="{F451BCB8-F3A0-422A-9EBC-B285EA532A98}" type="sibTrans" cxnId="{0944AFB0-8AE8-475A-9BC5-41BEED0F8CE3}">
      <dgm:prSet/>
      <dgm:spPr/>
      <dgm:t>
        <a:bodyPr/>
        <a:lstStyle/>
        <a:p>
          <a:endParaRPr lang="fr-FR" sz="1400" b="1">
            <a:latin typeface="Arial" panose="020B0604020202020204" pitchFamily="34" charset="0"/>
            <a:cs typeface="Arial" panose="020B0604020202020204" pitchFamily="34" charset="0"/>
          </a:endParaRPr>
        </a:p>
      </dgm:t>
    </dgm:pt>
    <dgm:pt modelId="{A484FE2D-09B4-4994-BA63-7D887203DFC6}" type="pres">
      <dgm:prSet presAssocID="{90A88EFB-5A55-4056-8134-9679C29B29AA}" presName="Name0" presStyleCnt="0">
        <dgm:presLayoutVars>
          <dgm:dir/>
          <dgm:animLvl val="lvl"/>
          <dgm:resizeHandles val="exact"/>
        </dgm:presLayoutVars>
      </dgm:prSet>
      <dgm:spPr/>
      <dgm:t>
        <a:bodyPr/>
        <a:lstStyle/>
        <a:p>
          <a:endParaRPr lang="fr-FR"/>
        </a:p>
      </dgm:t>
    </dgm:pt>
    <dgm:pt modelId="{0A36C296-4825-4407-B6FC-5A27EB096E7A}" type="pres">
      <dgm:prSet presAssocID="{23EDB035-D5EB-4645-8BCC-D81880B80125}" presName="linNode" presStyleCnt="0"/>
      <dgm:spPr/>
    </dgm:pt>
    <dgm:pt modelId="{B3E37383-D1E5-462A-9937-2628DD6FE277}" type="pres">
      <dgm:prSet presAssocID="{23EDB035-D5EB-4645-8BCC-D81880B80125}" presName="parentText" presStyleLbl="node1" presStyleIdx="0" presStyleCnt="3">
        <dgm:presLayoutVars>
          <dgm:chMax val="1"/>
          <dgm:bulletEnabled val="1"/>
        </dgm:presLayoutVars>
      </dgm:prSet>
      <dgm:spPr/>
      <dgm:t>
        <a:bodyPr/>
        <a:lstStyle/>
        <a:p>
          <a:endParaRPr lang="fr-FR"/>
        </a:p>
      </dgm:t>
    </dgm:pt>
    <dgm:pt modelId="{908CC41B-4932-4443-904D-8EF27B8A548A}" type="pres">
      <dgm:prSet presAssocID="{23EDB035-D5EB-4645-8BCC-D81880B80125}" presName="descendantText" presStyleLbl="alignAccFollowNode1" presStyleIdx="0" presStyleCnt="3">
        <dgm:presLayoutVars>
          <dgm:bulletEnabled val="1"/>
        </dgm:presLayoutVars>
      </dgm:prSet>
      <dgm:spPr/>
      <dgm:t>
        <a:bodyPr/>
        <a:lstStyle/>
        <a:p>
          <a:endParaRPr lang="fr-FR"/>
        </a:p>
      </dgm:t>
    </dgm:pt>
    <dgm:pt modelId="{C5560F9C-5547-4C08-B34C-1D1DC20F6EA1}" type="pres">
      <dgm:prSet presAssocID="{6020B59D-7136-47F2-A067-284EFB30F68B}" presName="sp" presStyleCnt="0"/>
      <dgm:spPr/>
    </dgm:pt>
    <dgm:pt modelId="{C23F91F9-0611-4DCD-930A-06850FA99042}" type="pres">
      <dgm:prSet presAssocID="{7E2A31CB-3215-46D4-8825-257A1FD3E296}" presName="linNode" presStyleCnt="0"/>
      <dgm:spPr/>
    </dgm:pt>
    <dgm:pt modelId="{DB643D9D-CE64-4D1A-B9F3-70EA6EC6519D}" type="pres">
      <dgm:prSet presAssocID="{7E2A31CB-3215-46D4-8825-257A1FD3E296}" presName="parentText" presStyleLbl="node1" presStyleIdx="1" presStyleCnt="3">
        <dgm:presLayoutVars>
          <dgm:chMax val="1"/>
          <dgm:bulletEnabled val="1"/>
        </dgm:presLayoutVars>
      </dgm:prSet>
      <dgm:spPr/>
      <dgm:t>
        <a:bodyPr/>
        <a:lstStyle/>
        <a:p>
          <a:endParaRPr lang="fr-FR"/>
        </a:p>
      </dgm:t>
    </dgm:pt>
    <dgm:pt modelId="{6481284C-FCF0-4824-99BE-8BE8A83244AD}" type="pres">
      <dgm:prSet presAssocID="{7E2A31CB-3215-46D4-8825-257A1FD3E296}" presName="descendantText" presStyleLbl="alignAccFollowNode1" presStyleIdx="1" presStyleCnt="3">
        <dgm:presLayoutVars>
          <dgm:bulletEnabled val="1"/>
        </dgm:presLayoutVars>
      </dgm:prSet>
      <dgm:spPr/>
      <dgm:t>
        <a:bodyPr/>
        <a:lstStyle/>
        <a:p>
          <a:endParaRPr lang="fr-FR"/>
        </a:p>
      </dgm:t>
    </dgm:pt>
    <dgm:pt modelId="{A9FAF27A-4735-456E-B6AE-4387B9C58D78}" type="pres">
      <dgm:prSet presAssocID="{7094B844-96A4-4B3A-A512-5254903E1720}" presName="sp" presStyleCnt="0"/>
      <dgm:spPr/>
    </dgm:pt>
    <dgm:pt modelId="{6B85B6DB-2E45-4860-BC25-C87DB7BA8A5E}" type="pres">
      <dgm:prSet presAssocID="{B8AFD591-7EDC-4974-904B-D7E2AC79157C}" presName="linNode" presStyleCnt="0"/>
      <dgm:spPr/>
    </dgm:pt>
    <dgm:pt modelId="{2F608530-6635-4F5C-8A6C-563B76CC83E6}" type="pres">
      <dgm:prSet presAssocID="{B8AFD591-7EDC-4974-904B-D7E2AC79157C}" presName="parentText" presStyleLbl="node1" presStyleIdx="2" presStyleCnt="3">
        <dgm:presLayoutVars>
          <dgm:chMax val="1"/>
          <dgm:bulletEnabled val="1"/>
        </dgm:presLayoutVars>
      </dgm:prSet>
      <dgm:spPr/>
      <dgm:t>
        <a:bodyPr/>
        <a:lstStyle/>
        <a:p>
          <a:endParaRPr lang="fr-FR"/>
        </a:p>
      </dgm:t>
    </dgm:pt>
    <dgm:pt modelId="{9E6A9765-3A66-4F8E-A54B-306D8AA470C0}" type="pres">
      <dgm:prSet presAssocID="{B8AFD591-7EDC-4974-904B-D7E2AC79157C}" presName="descendantText" presStyleLbl="alignAccFollowNode1" presStyleIdx="2" presStyleCnt="3">
        <dgm:presLayoutVars>
          <dgm:bulletEnabled val="1"/>
        </dgm:presLayoutVars>
      </dgm:prSet>
      <dgm:spPr/>
      <dgm:t>
        <a:bodyPr/>
        <a:lstStyle/>
        <a:p>
          <a:endParaRPr lang="fr-FR"/>
        </a:p>
      </dgm:t>
    </dgm:pt>
  </dgm:ptLst>
  <dgm:cxnLst>
    <dgm:cxn modelId="{04187300-C0B8-42CB-B7F9-14EEC8E14308}" srcId="{7E2A31CB-3215-46D4-8825-257A1FD3E296}" destId="{99E00626-6F2D-45B8-9A22-3B7503CF207B}" srcOrd="0" destOrd="0" parTransId="{627D9E64-8C3B-42B0-8B4E-75448641CD52}" sibTransId="{0CB518FE-B2F0-4568-8315-42116DC0E3EC}"/>
    <dgm:cxn modelId="{47EB9C51-C1EE-4E5D-803B-1DC6630FE0FC}" srcId="{90A88EFB-5A55-4056-8134-9679C29B29AA}" destId="{23EDB035-D5EB-4645-8BCC-D81880B80125}" srcOrd="0" destOrd="0" parTransId="{20EFDDEF-342D-4DA2-91C9-AF14DEF54B73}" sibTransId="{6020B59D-7136-47F2-A067-284EFB30F68B}"/>
    <dgm:cxn modelId="{9F62965A-E2E3-4D76-8ABF-D8C888D0902B}" type="presOf" srcId="{90A88EFB-5A55-4056-8134-9679C29B29AA}" destId="{A484FE2D-09B4-4994-BA63-7D887203DFC6}" srcOrd="0" destOrd="0" presId="urn:microsoft.com/office/officeart/2005/8/layout/vList5"/>
    <dgm:cxn modelId="{CF07ECB8-A882-4E11-A718-1D586D819A92}" srcId="{90A88EFB-5A55-4056-8134-9679C29B29AA}" destId="{7E2A31CB-3215-46D4-8825-257A1FD3E296}" srcOrd="1" destOrd="0" parTransId="{CC3B97C9-A014-473A-932C-EF466C1811D8}" sibTransId="{7094B844-96A4-4B3A-A512-5254903E1720}"/>
    <dgm:cxn modelId="{0944AFB0-8AE8-475A-9BC5-41BEED0F8CE3}" srcId="{B8AFD591-7EDC-4974-904B-D7E2AC79157C}" destId="{9352D21A-F082-41CF-A5D4-4C56985AAC04}" srcOrd="0" destOrd="0" parTransId="{77A31A46-44E6-42D6-BE16-6AFB5B65B30D}" sibTransId="{F451BCB8-F3A0-422A-9EBC-B285EA532A98}"/>
    <dgm:cxn modelId="{F68B77FD-8CAF-4960-9072-7B2AB52E7B5C}" srcId="{90A88EFB-5A55-4056-8134-9679C29B29AA}" destId="{B8AFD591-7EDC-4974-904B-D7E2AC79157C}" srcOrd="2" destOrd="0" parTransId="{028F77D0-FD1C-4AD3-887C-161A5F3B4462}" sibTransId="{E00D2B92-A86D-451A-888A-3469432B8184}"/>
    <dgm:cxn modelId="{A80458DA-73A7-4722-A6BC-44E00357C001}" type="presOf" srcId="{23EDB035-D5EB-4645-8BCC-D81880B80125}" destId="{B3E37383-D1E5-462A-9937-2628DD6FE277}" srcOrd="0" destOrd="0" presId="urn:microsoft.com/office/officeart/2005/8/layout/vList5"/>
    <dgm:cxn modelId="{71B08AA7-A741-4BE7-9267-59AC041BD508}" type="presOf" srcId="{F796251C-1B84-4872-8BD6-4CEC963BCD3E}" destId="{908CC41B-4932-4443-904D-8EF27B8A548A}" srcOrd="0" destOrd="0" presId="urn:microsoft.com/office/officeart/2005/8/layout/vList5"/>
    <dgm:cxn modelId="{9604F65E-C958-45B3-8A79-B90BC24F8C3E}" type="presOf" srcId="{99E00626-6F2D-45B8-9A22-3B7503CF207B}" destId="{6481284C-FCF0-4824-99BE-8BE8A83244AD}" srcOrd="0" destOrd="0" presId="urn:microsoft.com/office/officeart/2005/8/layout/vList5"/>
    <dgm:cxn modelId="{6A9F081B-3E3E-4415-A488-8D194B5555C7}" type="presOf" srcId="{7E2A31CB-3215-46D4-8825-257A1FD3E296}" destId="{DB643D9D-CE64-4D1A-B9F3-70EA6EC6519D}" srcOrd="0" destOrd="0" presId="urn:microsoft.com/office/officeart/2005/8/layout/vList5"/>
    <dgm:cxn modelId="{249558E2-2484-4A16-8FA7-24A1742AB198}" srcId="{23EDB035-D5EB-4645-8BCC-D81880B80125}" destId="{F796251C-1B84-4872-8BD6-4CEC963BCD3E}" srcOrd="0" destOrd="0" parTransId="{1B1A71FD-DDB4-447C-AC7E-66492C09A8F5}" sibTransId="{358F54F4-23C1-4367-96E7-E855350154CE}"/>
    <dgm:cxn modelId="{EE9E74AF-4A70-43F5-A0FF-EF195505708D}" type="presOf" srcId="{B8AFD591-7EDC-4974-904B-D7E2AC79157C}" destId="{2F608530-6635-4F5C-8A6C-563B76CC83E6}" srcOrd="0" destOrd="0" presId="urn:microsoft.com/office/officeart/2005/8/layout/vList5"/>
    <dgm:cxn modelId="{B69BA040-408F-482A-AA6F-3705AE892BD3}" type="presOf" srcId="{9352D21A-F082-41CF-A5D4-4C56985AAC04}" destId="{9E6A9765-3A66-4F8E-A54B-306D8AA470C0}" srcOrd="0" destOrd="0" presId="urn:microsoft.com/office/officeart/2005/8/layout/vList5"/>
    <dgm:cxn modelId="{1BA72E31-F7AA-464D-9E76-767E34A78A42}" type="presParOf" srcId="{A484FE2D-09B4-4994-BA63-7D887203DFC6}" destId="{0A36C296-4825-4407-B6FC-5A27EB096E7A}" srcOrd="0" destOrd="0" presId="urn:microsoft.com/office/officeart/2005/8/layout/vList5"/>
    <dgm:cxn modelId="{920B2EAD-BBA1-4FEA-9E47-DAE8C12530A5}" type="presParOf" srcId="{0A36C296-4825-4407-B6FC-5A27EB096E7A}" destId="{B3E37383-D1E5-462A-9937-2628DD6FE277}" srcOrd="0" destOrd="0" presId="urn:microsoft.com/office/officeart/2005/8/layout/vList5"/>
    <dgm:cxn modelId="{EE671F29-280F-45FC-8249-BB6A5A9CE1C2}" type="presParOf" srcId="{0A36C296-4825-4407-B6FC-5A27EB096E7A}" destId="{908CC41B-4932-4443-904D-8EF27B8A548A}" srcOrd="1" destOrd="0" presId="urn:microsoft.com/office/officeart/2005/8/layout/vList5"/>
    <dgm:cxn modelId="{CE20A521-C7DA-4A0D-ACB5-2E6A429F3770}" type="presParOf" srcId="{A484FE2D-09B4-4994-BA63-7D887203DFC6}" destId="{C5560F9C-5547-4C08-B34C-1D1DC20F6EA1}" srcOrd="1" destOrd="0" presId="urn:microsoft.com/office/officeart/2005/8/layout/vList5"/>
    <dgm:cxn modelId="{8E9AAC6B-2F89-4DC3-9F82-A197CBF891CF}" type="presParOf" srcId="{A484FE2D-09B4-4994-BA63-7D887203DFC6}" destId="{C23F91F9-0611-4DCD-930A-06850FA99042}" srcOrd="2" destOrd="0" presId="urn:microsoft.com/office/officeart/2005/8/layout/vList5"/>
    <dgm:cxn modelId="{59161BAE-C879-4E9D-BC8A-B5567D9911AC}" type="presParOf" srcId="{C23F91F9-0611-4DCD-930A-06850FA99042}" destId="{DB643D9D-CE64-4D1A-B9F3-70EA6EC6519D}" srcOrd="0" destOrd="0" presId="urn:microsoft.com/office/officeart/2005/8/layout/vList5"/>
    <dgm:cxn modelId="{FB402C55-E330-419C-A826-09342FCD2CFA}" type="presParOf" srcId="{C23F91F9-0611-4DCD-930A-06850FA99042}" destId="{6481284C-FCF0-4824-99BE-8BE8A83244AD}" srcOrd="1" destOrd="0" presId="urn:microsoft.com/office/officeart/2005/8/layout/vList5"/>
    <dgm:cxn modelId="{08687B23-B591-4021-9A1D-28D963D5F331}" type="presParOf" srcId="{A484FE2D-09B4-4994-BA63-7D887203DFC6}" destId="{A9FAF27A-4735-456E-B6AE-4387B9C58D78}" srcOrd="3" destOrd="0" presId="urn:microsoft.com/office/officeart/2005/8/layout/vList5"/>
    <dgm:cxn modelId="{462C464E-5E8A-4D5A-AAA0-CB9C5C0DC140}" type="presParOf" srcId="{A484FE2D-09B4-4994-BA63-7D887203DFC6}" destId="{6B85B6DB-2E45-4860-BC25-C87DB7BA8A5E}" srcOrd="4" destOrd="0" presId="urn:microsoft.com/office/officeart/2005/8/layout/vList5"/>
    <dgm:cxn modelId="{1DE710B6-6E26-4119-B1DD-70E2E586E279}" type="presParOf" srcId="{6B85B6DB-2E45-4860-BC25-C87DB7BA8A5E}" destId="{2F608530-6635-4F5C-8A6C-563B76CC83E6}" srcOrd="0" destOrd="0" presId="urn:microsoft.com/office/officeart/2005/8/layout/vList5"/>
    <dgm:cxn modelId="{36251950-B531-4D09-A0BE-190C4923F109}" type="presParOf" srcId="{6B85B6DB-2E45-4860-BC25-C87DB7BA8A5E}" destId="{9E6A9765-3A66-4F8E-A54B-306D8AA470C0}" srcOrd="1" destOrd="0" presId="urn:microsoft.com/office/officeart/2005/8/layout/vList5"/>
  </dgm:cxnLst>
  <dgm:bg/>
  <dgm:whole/>
  <dgm:extLst>
    <a:ext uri="http://schemas.microsoft.com/office/drawing/2008/diagram">
      <dsp:dataModelExt xmlns="" xmlns:dsp="http://schemas.microsoft.com/office/drawing/2008/diagram" relId="rId1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2F5F58D-DC62-4B1E-AB65-2EF935BB3250}" type="doc">
      <dgm:prSet loTypeId="urn:microsoft.com/office/officeart/2005/8/layout/hList1" loCatId="list" qsTypeId="urn:microsoft.com/office/officeart/2005/8/quickstyle/simple3" qsCatId="simple" csTypeId="urn:microsoft.com/office/officeart/2005/8/colors/accent1_2" csCatId="accent1" phldr="1"/>
      <dgm:spPr/>
      <dgm:t>
        <a:bodyPr/>
        <a:lstStyle/>
        <a:p>
          <a:endParaRPr lang="fr-FR"/>
        </a:p>
      </dgm:t>
    </dgm:pt>
    <dgm:pt modelId="{21D242ED-A7DF-436D-B489-B4696D3B1484}">
      <dgm:prSet phldrT="[Texte]" custT="1"/>
      <dgm:spPr/>
      <dgm:t>
        <a:bodyPr/>
        <a:lstStyle/>
        <a:p>
          <a:pPr algn="ctr"/>
          <a:r>
            <a:rPr lang="fr-FR" sz="1600" b="1" dirty="0" smtClean="0">
              <a:solidFill>
                <a:srgbClr val="FF0000"/>
              </a:solidFill>
              <a:latin typeface="Arial" panose="020B0604020202020204" pitchFamily="34" charset="0"/>
              <a:cs typeface="Arial" panose="020B0604020202020204" pitchFamily="34" charset="0"/>
            </a:rPr>
            <a:t>FORMATION</a:t>
          </a:r>
        </a:p>
        <a:p>
          <a:pPr algn="l"/>
          <a:r>
            <a:rPr lang="fr-FR" sz="1400" b="1" dirty="0" smtClean="0">
              <a:solidFill>
                <a:srgbClr val="FF0000"/>
              </a:solidFill>
              <a:latin typeface="Arial" panose="020B0604020202020204" pitchFamily="34" charset="0"/>
              <a:cs typeface="Arial" panose="020B0604020202020204" pitchFamily="34" charset="0"/>
            </a:rPr>
            <a:t> </a:t>
          </a:r>
          <a:r>
            <a:rPr lang="fr-FR" sz="1400" b="0" dirty="0" smtClean="0">
              <a:latin typeface="Arial" panose="020B0604020202020204" pitchFamily="34" charset="0"/>
              <a:cs typeface="Arial" panose="020B0604020202020204" pitchFamily="34" charset="0"/>
            </a:rPr>
            <a:t>(écoles des métiers)</a:t>
          </a:r>
          <a:endParaRPr lang="fr-FR" sz="1400" b="0" dirty="0">
            <a:latin typeface="Arial" panose="020B0604020202020204" pitchFamily="34" charset="0"/>
            <a:cs typeface="Arial" panose="020B0604020202020204" pitchFamily="34" charset="0"/>
          </a:endParaRPr>
        </a:p>
      </dgm:t>
    </dgm:pt>
    <dgm:pt modelId="{E4DE79DB-89C6-4FE9-B0E2-E54B5D3E962B}" type="parTrans" cxnId="{3BEF0DE2-901E-4318-A81A-94A0C6F34853}">
      <dgm:prSet/>
      <dgm:spPr/>
      <dgm:t>
        <a:bodyPr/>
        <a:lstStyle/>
        <a:p>
          <a:endParaRPr lang="fr-FR" sz="1600">
            <a:latin typeface="Arial" panose="020B0604020202020204" pitchFamily="34" charset="0"/>
            <a:cs typeface="Arial" panose="020B0604020202020204" pitchFamily="34" charset="0"/>
          </a:endParaRPr>
        </a:p>
      </dgm:t>
    </dgm:pt>
    <dgm:pt modelId="{D6B90447-B022-44CB-A217-806012DC9D22}" type="sibTrans" cxnId="{3BEF0DE2-901E-4318-A81A-94A0C6F34853}">
      <dgm:prSet/>
      <dgm:spPr/>
      <dgm:t>
        <a:bodyPr/>
        <a:lstStyle/>
        <a:p>
          <a:endParaRPr lang="fr-FR" sz="1600">
            <a:latin typeface="Arial" panose="020B0604020202020204" pitchFamily="34" charset="0"/>
            <a:cs typeface="Arial" panose="020B0604020202020204" pitchFamily="34" charset="0"/>
          </a:endParaRPr>
        </a:p>
      </dgm:t>
    </dgm:pt>
    <dgm:pt modelId="{C1C5F400-AD60-4624-9E51-3E638594A880}">
      <dgm:prSet phldrT="[Texte]" custT="1"/>
      <dgm:spPr/>
      <dgm:t>
        <a:bodyPr/>
        <a:lstStyle/>
        <a:p>
          <a:r>
            <a:rPr lang="fr-FR" sz="1600" b="1" dirty="0" smtClean="0">
              <a:solidFill>
                <a:srgbClr val="FF0000"/>
              </a:solidFill>
              <a:latin typeface="Arial" panose="020B0604020202020204" pitchFamily="34" charset="0"/>
              <a:cs typeface="Arial" panose="020B0604020202020204" pitchFamily="34" charset="0"/>
            </a:rPr>
            <a:t>APTITUDE </a:t>
          </a:r>
        </a:p>
      </dgm:t>
    </dgm:pt>
    <dgm:pt modelId="{703F90E8-D97D-4DAF-82E3-B0807A0EE62C}" type="parTrans" cxnId="{E98AA31F-E0DD-4AC9-B723-FC3571763B74}">
      <dgm:prSet/>
      <dgm:spPr/>
      <dgm:t>
        <a:bodyPr/>
        <a:lstStyle/>
        <a:p>
          <a:endParaRPr lang="fr-FR" sz="1600">
            <a:latin typeface="Arial" panose="020B0604020202020204" pitchFamily="34" charset="0"/>
            <a:cs typeface="Arial" panose="020B0604020202020204" pitchFamily="34" charset="0"/>
          </a:endParaRPr>
        </a:p>
      </dgm:t>
    </dgm:pt>
    <dgm:pt modelId="{243C0832-E4F3-4FC4-AA55-279F3784C029}" type="sibTrans" cxnId="{E98AA31F-E0DD-4AC9-B723-FC3571763B74}">
      <dgm:prSet/>
      <dgm:spPr/>
      <dgm:t>
        <a:bodyPr/>
        <a:lstStyle/>
        <a:p>
          <a:endParaRPr lang="fr-FR" sz="1600">
            <a:latin typeface="Arial" panose="020B0604020202020204" pitchFamily="34" charset="0"/>
            <a:cs typeface="Arial" panose="020B0604020202020204" pitchFamily="34" charset="0"/>
          </a:endParaRPr>
        </a:p>
      </dgm:t>
    </dgm:pt>
    <dgm:pt modelId="{A0D42115-63B0-4833-9081-B087A4040F56}">
      <dgm:prSet phldrT="[Texte]" custT="1"/>
      <dgm:spPr/>
      <dgm:t>
        <a:bodyPr/>
        <a:lstStyle/>
        <a:p>
          <a:pPr marL="0" marR="0" lvl="1" indent="0" defTabSz="711200" eaLnBrk="1" fontAlgn="auto" latinLnBrk="0" hangingPunct="1">
            <a:lnSpc>
              <a:spcPct val="90000"/>
            </a:lnSpc>
            <a:spcBef>
              <a:spcPct val="0"/>
            </a:spcBef>
            <a:spcAft>
              <a:spcPct val="15000"/>
            </a:spcAft>
            <a:buClrTx/>
            <a:buSzTx/>
            <a:buFontTx/>
            <a:buNone/>
            <a:tabLst/>
            <a:defRPr/>
          </a:pPr>
          <a:r>
            <a:rPr lang="fr-FR" sz="1600" b="1" dirty="0" smtClean="0">
              <a:latin typeface="Arial" panose="020B0604020202020204" pitchFamily="34" charset="0"/>
              <a:cs typeface="Arial" panose="020B0604020202020204" pitchFamily="34" charset="0"/>
            </a:rPr>
            <a:t> Contrôle de connaissance,</a:t>
          </a:r>
        </a:p>
      </dgm:t>
    </dgm:pt>
    <dgm:pt modelId="{8109889C-A4D0-4EF6-ADEC-AC5579392083}" type="parTrans" cxnId="{637C4D43-40AA-4BE9-ACAB-3878E6D1E75C}">
      <dgm:prSet/>
      <dgm:spPr/>
      <dgm:t>
        <a:bodyPr/>
        <a:lstStyle/>
        <a:p>
          <a:endParaRPr lang="fr-FR" sz="1600">
            <a:latin typeface="Arial" panose="020B0604020202020204" pitchFamily="34" charset="0"/>
            <a:cs typeface="Arial" panose="020B0604020202020204" pitchFamily="34" charset="0"/>
          </a:endParaRPr>
        </a:p>
      </dgm:t>
    </dgm:pt>
    <dgm:pt modelId="{108A5FAF-36FA-43BF-9EB0-3A30A29ACA2A}" type="sibTrans" cxnId="{637C4D43-40AA-4BE9-ACAB-3878E6D1E75C}">
      <dgm:prSet/>
      <dgm:spPr/>
      <dgm:t>
        <a:bodyPr/>
        <a:lstStyle/>
        <a:p>
          <a:endParaRPr lang="fr-FR" sz="1600">
            <a:latin typeface="Arial" panose="020B0604020202020204" pitchFamily="34" charset="0"/>
            <a:cs typeface="Arial" panose="020B0604020202020204" pitchFamily="34" charset="0"/>
          </a:endParaRPr>
        </a:p>
      </dgm:t>
    </dgm:pt>
    <dgm:pt modelId="{427134BA-AF1E-4778-89BA-76EDDD491830}">
      <dgm:prSet phldrT="[Texte]"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600" b="1" dirty="0" smtClean="0">
              <a:latin typeface="Arial" panose="020B0604020202020204" pitchFamily="34" charset="0"/>
              <a:cs typeface="Arial" panose="020B0604020202020204" pitchFamily="34" charset="0"/>
            </a:rPr>
            <a:t> Habilitation,  certificat d’aptitude et caténaire C0,</a:t>
          </a:r>
        </a:p>
      </dgm:t>
    </dgm:pt>
    <dgm:pt modelId="{9D32EBD6-ADDA-4F35-9DBA-B43D3E3F6B71}" type="parTrans" cxnId="{AAF43064-CD67-407E-AA17-0E535A226393}">
      <dgm:prSet/>
      <dgm:spPr/>
      <dgm:t>
        <a:bodyPr/>
        <a:lstStyle/>
        <a:p>
          <a:endParaRPr lang="fr-FR" sz="1600">
            <a:latin typeface="Arial" panose="020B0604020202020204" pitchFamily="34" charset="0"/>
            <a:cs typeface="Arial" panose="020B0604020202020204" pitchFamily="34" charset="0"/>
          </a:endParaRPr>
        </a:p>
      </dgm:t>
    </dgm:pt>
    <dgm:pt modelId="{F9BDEB01-A5E0-4524-9CFC-9CD8313A41FB}" type="sibTrans" cxnId="{AAF43064-CD67-407E-AA17-0E535A226393}">
      <dgm:prSet/>
      <dgm:spPr/>
      <dgm:t>
        <a:bodyPr/>
        <a:lstStyle/>
        <a:p>
          <a:endParaRPr lang="fr-FR" sz="1600">
            <a:latin typeface="Arial" panose="020B0604020202020204" pitchFamily="34" charset="0"/>
            <a:cs typeface="Arial" panose="020B0604020202020204" pitchFamily="34" charset="0"/>
          </a:endParaRPr>
        </a:p>
      </dgm:t>
    </dgm:pt>
    <dgm:pt modelId="{D006F977-BD5A-4F6F-9D35-7AD203B8147B}">
      <dgm:prSet phldrT="[Texte]" custT="1"/>
      <dgm:spPr/>
      <dgm:t>
        <a:bodyPr/>
        <a:lstStyle/>
        <a:p>
          <a:r>
            <a:rPr lang="fr-FR" sz="1600" b="1" dirty="0" smtClean="0">
              <a:solidFill>
                <a:srgbClr val="FF0000"/>
              </a:solidFill>
              <a:latin typeface="Arial" panose="020B0604020202020204" pitchFamily="34" charset="0"/>
              <a:cs typeface="Arial" panose="020B0604020202020204" pitchFamily="34" charset="0"/>
            </a:rPr>
            <a:t>CONTRÔLE </a:t>
          </a:r>
          <a:endParaRPr lang="fr-FR" sz="1600" b="1" dirty="0">
            <a:solidFill>
              <a:srgbClr val="FF0000"/>
            </a:solidFill>
            <a:latin typeface="Arial" panose="020B0604020202020204" pitchFamily="34" charset="0"/>
            <a:cs typeface="Arial" panose="020B0604020202020204" pitchFamily="34" charset="0"/>
          </a:endParaRPr>
        </a:p>
      </dgm:t>
    </dgm:pt>
    <dgm:pt modelId="{26DA45AC-B6D4-414B-85D3-4F8773C1E1E0}" type="parTrans" cxnId="{09E0197D-94B5-4825-B22D-3B3068138FCE}">
      <dgm:prSet/>
      <dgm:spPr/>
      <dgm:t>
        <a:bodyPr/>
        <a:lstStyle/>
        <a:p>
          <a:endParaRPr lang="fr-FR" sz="1600">
            <a:latin typeface="Arial" panose="020B0604020202020204" pitchFamily="34" charset="0"/>
            <a:cs typeface="Arial" panose="020B0604020202020204" pitchFamily="34" charset="0"/>
          </a:endParaRPr>
        </a:p>
      </dgm:t>
    </dgm:pt>
    <dgm:pt modelId="{9CB1F989-3C18-4CD9-81D1-E035296644B7}" type="sibTrans" cxnId="{09E0197D-94B5-4825-B22D-3B3068138FCE}">
      <dgm:prSet/>
      <dgm:spPr/>
      <dgm:t>
        <a:bodyPr/>
        <a:lstStyle/>
        <a:p>
          <a:endParaRPr lang="fr-FR" sz="1600">
            <a:latin typeface="Arial" panose="020B0604020202020204" pitchFamily="34" charset="0"/>
            <a:cs typeface="Arial" panose="020B0604020202020204" pitchFamily="34" charset="0"/>
          </a:endParaRPr>
        </a:p>
      </dgm:t>
    </dgm:pt>
    <dgm:pt modelId="{4F622412-64E4-4579-93DB-FD8ACE9B2DB0}">
      <dgm:prSet phldrT="[Texte]" custT="1"/>
      <dgm:spPr/>
      <dgm:t>
        <a:bodyPr/>
        <a:lstStyle/>
        <a:p>
          <a:r>
            <a:rPr lang="fr-FR" sz="1600" b="1" dirty="0" smtClean="0">
              <a:latin typeface="Arial" panose="020B0604020202020204" pitchFamily="34" charset="0"/>
              <a:cs typeface="Arial" panose="020B0604020202020204" pitchFamily="34" charset="0"/>
            </a:rPr>
            <a:t>Chef de CM, sur le vif et  à posteriori,</a:t>
          </a:r>
          <a:endParaRPr lang="fr-FR" sz="1600" b="1" dirty="0">
            <a:latin typeface="Arial" panose="020B0604020202020204" pitchFamily="34" charset="0"/>
            <a:cs typeface="Arial" panose="020B0604020202020204" pitchFamily="34" charset="0"/>
          </a:endParaRPr>
        </a:p>
      </dgm:t>
    </dgm:pt>
    <dgm:pt modelId="{9D96FC77-676F-45A7-A63E-1FF74692579A}" type="parTrans" cxnId="{2902E4E5-D47A-48CC-A793-BC7BA5C9D7D3}">
      <dgm:prSet/>
      <dgm:spPr/>
      <dgm:t>
        <a:bodyPr/>
        <a:lstStyle/>
        <a:p>
          <a:endParaRPr lang="fr-FR" sz="1600">
            <a:latin typeface="Arial" panose="020B0604020202020204" pitchFamily="34" charset="0"/>
            <a:cs typeface="Arial" panose="020B0604020202020204" pitchFamily="34" charset="0"/>
          </a:endParaRPr>
        </a:p>
      </dgm:t>
    </dgm:pt>
    <dgm:pt modelId="{BEC8ED5D-486A-4643-AB41-33E1E051F020}" type="sibTrans" cxnId="{2902E4E5-D47A-48CC-A793-BC7BA5C9D7D3}">
      <dgm:prSet/>
      <dgm:spPr/>
      <dgm:t>
        <a:bodyPr/>
        <a:lstStyle/>
        <a:p>
          <a:endParaRPr lang="fr-FR" sz="1600">
            <a:latin typeface="Arial" panose="020B0604020202020204" pitchFamily="34" charset="0"/>
            <a:cs typeface="Arial" panose="020B0604020202020204" pitchFamily="34" charset="0"/>
          </a:endParaRPr>
        </a:p>
      </dgm:t>
    </dgm:pt>
    <dgm:pt modelId="{53C4FD3C-C9FD-4F36-A4D1-D69F7302F6F5}">
      <dgm:prSet phldrT="[Texte]" custT="1"/>
      <dgm:spPr/>
      <dgm:t>
        <a:bodyPr/>
        <a:lstStyle/>
        <a:p>
          <a:pPr marL="0" lvl="1" indent="0" defTabSz="711200">
            <a:lnSpc>
              <a:spcPct val="90000"/>
            </a:lnSpc>
            <a:spcBef>
              <a:spcPct val="0"/>
            </a:spcBef>
            <a:spcAft>
              <a:spcPct val="15000"/>
            </a:spcAft>
            <a:buNone/>
          </a:pPr>
          <a:r>
            <a:rPr lang="fr-FR" sz="1600" b="1" dirty="0" smtClean="0">
              <a:latin typeface="Arial" panose="020B0604020202020204" pitchFamily="34" charset="0"/>
              <a:cs typeface="Arial" panose="020B0604020202020204" pitchFamily="34" charset="0"/>
            </a:rPr>
            <a:t> Renouvellement du certificat sécurité 1 fois par an et C0, 1fois par 3 ans.</a:t>
          </a:r>
          <a:endParaRPr lang="fr-FR" sz="1600" b="1" dirty="0">
            <a:latin typeface="Arial" panose="020B0604020202020204" pitchFamily="34" charset="0"/>
            <a:cs typeface="Arial" panose="020B0604020202020204" pitchFamily="34" charset="0"/>
          </a:endParaRPr>
        </a:p>
      </dgm:t>
    </dgm:pt>
    <dgm:pt modelId="{FDB7B9DB-92F3-48CB-8CC7-9D05561C5482}" type="parTrans" cxnId="{8F7A306B-775A-4E74-98F1-2FE6D98BF61C}">
      <dgm:prSet/>
      <dgm:spPr/>
      <dgm:t>
        <a:bodyPr/>
        <a:lstStyle/>
        <a:p>
          <a:endParaRPr lang="fr-FR" sz="1600">
            <a:latin typeface="Arial" panose="020B0604020202020204" pitchFamily="34" charset="0"/>
            <a:cs typeface="Arial" panose="020B0604020202020204" pitchFamily="34" charset="0"/>
          </a:endParaRPr>
        </a:p>
      </dgm:t>
    </dgm:pt>
    <dgm:pt modelId="{2983AE31-FB03-45DA-94AE-6EA821179F02}" type="sibTrans" cxnId="{8F7A306B-775A-4E74-98F1-2FE6D98BF61C}">
      <dgm:prSet/>
      <dgm:spPr/>
      <dgm:t>
        <a:bodyPr/>
        <a:lstStyle/>
        <a:p>
          <a:endParaRPr lang="fr-FR" sz="1600">
            <a:latin typeface="Arial" panose="020B0604020202020204" pitchFamily="34" charset="0"/>
            <a:cs typeface="Arial" panose="020B0604020202020204" pitchFamily="34" charset="0"/>
          </a:endParaRPr>
        </a:p>
      </dgm:t>
    </dgm:pt>
    <dgm:pt modelId="{0EE2922A-3F6A-4CE9-9711-95CE95BD5027}">
      <dgm:prSet phldrT="[Texte]" custT="1"/>
      <dgm:spPr/>
      <dgm:t>
        <a:bodyPr/>
        <a:lstStyle/>
        <a:p>
          <a:r>
            <a:rPr lang="fr-FR" sz="1600" b="1" dirty="0" smtClean="0">
              <a:latin typeface="Arial" panose="020B0604020202020204" pitchFamily="34" charset="0"/>
              <a:cs typeface="Arial" panose="020B0604020202020204" pitchFamily="34" charset="0"/>
            </a:rPr>
            <a:t>Suivi individuel,</a:t>
          </a:r>
          <a:endParaRPr lang="fr-FR" sz="1600" b="1" dirty="0">
            <a:latin typeface="Arial" panose="020B0604020202020204" pitchFamily="34" charset="0"/>
            <a:cs typeface="Arial" panose="020B0604020202020204" pitchFamily="34" charset="0"/>
          </a:endParaRPr>
        </a:p>
      </dgm:t>
    </dgm:pt>
    <dgm:pt modelId="{AB51EAB6-6197-4EB5-8686-7D268748D671}" type="parTrans" cxnId="{DCE2E207-1B07-4533-A467-A792390322B5}">
      <dgm:prSet/>
      <dgm:spPr/>
      <dgm:t>
        <a:bodyPr/>
        <a:lstStyle/>
        <a:p>
          <a:endParaRPr lang="fr-FR" sz="1600"/>
        </a:p>
      </dgm:t>
    </dgm:pt>
    <dgm:pt modelId="{802F0135-9AD4-418B-80A8-798BB6633DF8}" type="sibTrans" cxnId="{DCE2E207-1B07-4533-A467-A792390322B5}">
      <dgm:prSet/>
      <dgm:spPr/>
      <dgm:t>
        <a:bodyPr/>
        <a:lstStyle/>
        <a:p>
          <a:endParaRPr lang="fr-FR" sz="1600"/>
        </a:p>
      </dgm:t>
    </dgm:pt>
    <dgm:pt modelId="{0781D0FB-9671-4BF6-A6B7-3C98AB8E3358}">
      <dgm:prSet phldrT="[Texte]" custT="1"/>
      <dgm:spPr/>
      <dgm:t>
        <a:bodyPr/>
        <a:lstStyle/>
        <a:p>
          <a:r>
            <a:rPr lang="fr-FR" sz="1600" b="1" dirty="0" smtClean="0">
              <a:latin typeface="Arial" panose="020B0604020202020204" pitchFamily="34" charset="0"/>
              <a:cs typeface="Arial" panose="020B0604020202020204" pitchFamily="34" charset="0"/>
            </a:rPr>
            <a:t>Chef de Gare, sur le vif et à posteriori,</a:t>
          </a:r>
          <a:endParaRPr lang="fr-FR" sz="1600" b="1" dirty="0">
            <a:latin typeface="Arial" panose="020B0604020202020204" pitchFamily="34" charset="0"/>
            <a:cs typeface="Arial" panose="020B0604020202020204" pitchFamily="34" charset="0"/>
          </a:endParaRPr>
        </a:p>
      </dgm:t>
    </dgm:pt>
    <dgm:pt modelId="{E6E5BD29-9238-440E-B76A-69BC0CE01700}" type="parTrans" cxnId="{A52A55AF-95AF-424D-844D-4BC90D1293EF}">
      <dgm:prSet/>
      <dgm:spPr/>
      <dgm:t>
        <a:bodyPr/>
        <a:lstStyle/>
        <a:p>
          <a:endParaRPr lang="fr-FR" sz="1600"/>
        </a:p>
      </dgm:t>
    </dgm:pt>
    <dgm:pt modelId="{96236C21-1B21-41F3-B830-7DDC4BDC7333}" type="sibTrans" cxnId="{A52A55AF-95AF-424D-844D-4BC90D1293EF}">
      <dgm:prSet/>
      <dgm:spPr/>
      <dgm:t>
        <a:bodyPr/>
        <a:lstStyle/>
        <a:p>
          <a:endParaRPr lang="fr-FR" sz="1600"/>
        </a:p>
      </dgm:t>
    </dgm:pt>
    <dgm:pt modelId="{C37C61BD-E90C-4DE0-80C1-D66A9D8E31EC}">
      <dgm:prSet custT="1"/>
      <dgm:spPr/>
      <dgm:t>
        <a:bodyPr/>
        <a:lstStyle/>
        <a:p>
          <a:r>
            <a:rPr lang="fr-FR" sz="1600" b="1" dirty="0" smtClean="0">
              <a:solidFill>
                <a:srgbClr val="FF0000"/>
              </a:solidFill>
              <a:latin typeface="Arial" panose="020B0604020202020204" pitchFamily="34" charset="0"/>
              <a:cs typeface="Arial" panose="020B0604020202020204" pitchFamily="34" charset="0"/>
            </a:rPr>
            <a:t>BOUCLAGE</a:t>
          </a:r>
          <a:endParaRPr lang="fr-FR" sz="1600" b="1" dirty="0">
            <a:solidFill>
              <a:srgbClr val="FF0000"/>
            </a:solidFill>
            <a:latin typeface="Arial" panose="020B0604020202020204" pitchFamily="34" charset="0"/>
            <a:cs typeface="Arial" panose="020B0604020202020204" pitchFamily="34" charset="0"/>
          </a:endParaRPr>
        </a:p>
      </dgm:t>
    </dgm:pt>
    <dgm:pt modelId="{49D2FD70-388A-4622-8A6C-FF45F78C6056}" type="sibTrans" cxnId="{7136BA78-78FB-4339-B5AF-640F74CD6276}">
      <dgm:prSet/>
      <dgm:spPr/>
      <dgm:t>
        <a:bodyPr/>
        <a:lstStyle/>
        <a:p>
          <a:endParaRPr lang="fr-FR" sz="1600"/>
        </a:p>
      </dgm:t>
    </dgm:pt>
    <dgm:pt modelId="{D73988B8-3047-4C8A-9D70-9D9D5477B223}" type="parTrans" cxnId="{7136BA78-78FB-4339-B5AF-640F74CD6276}">
      <dgm:prSet/>
      <dgm:spPr/>
      <dgm:t>
        <a:bodyPr/>
        <a:lstStyle/>
        <a:p>
          <a:endParaRPr lang="fr-FR" sz="1600"/>
        </a:p>
      </dgm:t>
    </dgm:pt>
    <dgm:pt modelId="{54B674A5-DDF7-4A16-84C2-77ABD9397C2D}">
      <dgm:prSet custT="1"/>
      <dgm:spPr/>
      <dgm:t>
        <a:bodyPr/>
        <a:lstStyle/>
        <a:p>
          <a:r>
            <a:rPr lang="fr-FR" sz="1600" b="1" dirty="0" smtClean="0">
              <a:latin typeface="Arial" panose="020B0604020202020204" pitchFamily="34" charset="0"/>
              <a:cs typeface="Arial" panose="020B0604020202020204" pitchFamily="34" charset="0"/>
            </a:rPr>
            <a:t>Autres mesures (disciplinaires, sanctions),</a:t>
          </a:r>
          <a:endParaRPr lang="fr-FR" sz="1600" b="1" dirty="0">
            <a:latin typeface="Arial" panose="020B0604020202020204" pitchFamily="34" charset="0"/>
            <a:cs typeface="Arial" panose="020B0604020202020204" pitchFamily="34" charset="0"/>
          </a:endParaRPr>
        </a:p>
      </dgm:t>
    </dgm:pt>
    <dgm:pt modelId="{5D268FE5-B9D3-4930-8615-EE86AFA10A01}" type="parTrans" cxnId="{BE30D4B5-A921-4A06-8A5C-FB5091C7F464}">
      <dgm:prSet/>
      <dgm:spPr/>
      <dgm:t>
        <a:bodyPr/>
        <a:lstStyle/>
        <a:p>
          <a:endParaRPr lang="fr-FR" sz="1600"/>
        </a:p>
      </dgm:t>
    </dgm:pt>
    <dgm:pt modelId="{08DDF0D1-C4D1-4F13-9E68-82B29C301B65}" type="sibTrans" cxnId="{BE30D4B5-A921-4A06-8A5C-FB5091C7F464}">
      <dgm:prSet/>
      <dgm:spPr/>
      <dgm:t>
        <a:bodyPr/>
        <a:lstStyle/>
        <a:p>
          <a:endParaRPr lang="fr-FR" sz="1600"/>
        </a:p>
      </dgm:t>
    </dgm:pt>
    <dgm:pt modelId="{98318316-6834-461D-8724-6E06A5A75F2D}">
      <dgm:prSet custT="1"/>
      <dgm:spPr/>
      <dgm:t>
        <a:bodyPr/>
        <a:lstStyle/>
        <a:p>
          <a:endParaRPr lang="fr-FR" sz="1600" b="1" dirty="0">
            <a:latin typeface="Arial" panose="020B0604020202020204" pitchFamily="34" charset="0"/>
            <a:cs typeface="Arial" panose="020B0604020202020204" pitchFamily="34" charset="0"/>
          </a:endParaRPr>
        </a:p>
      </dgm:t>
    </dgm:pt>
    <dgm:pt modelId="{41AD2EAB-7629-49F3-81AA-2B8372F943DE}" type="parTrans" cxnId="{6C082516-9D6D-48EE-BA73-103AC4DFE623}">
      <dgm:prSet/>
      <dgm:spPr/>
      <dgm:t>
        <a:bodyPr/>
        <a:lstStyle/>
        <a:p>
          <a:endParaRPr lang="fr-FR" sz="1600"/>
        </a:p>
      </dgm:t>
    </dgm:pt>
    <dgm:pt modelId="{CBC25A76-C5C9-4FB2-B162-3ACEA267D61E}" type="sibTrans" cxnId="{6C082516-9D6D-48EE-BA73-103AC4DFE623}">
      <dgm:prSet/>
      <dgm:spPr/>
      <dgm:t>
        <a:bodyPr/>
        <a:lstStyle/>
        <a:p>
          <a:endParaRPr lang="fr-FR" sz="1600"/>
        </a:p>
      </dgm:t>
    </dgm:pt>
    <dgm:pt modelId="{F789E575-2DAE-4143-9E1E-227A893A90F9}">
      <dgm:prSet phldrT="[Texte]" custT="1"/>
      <dgm:spPr/>
      <dgm:t>
        <a:bodyPr/>
        <a:lstStyle/>
        <a:p>
          <a:r>
            <a:rPr lang="fr-FR" sz="1600" b="1" dirty="0" smtClean="0">
              <a:latin typeface="Arial" panose="020B0604020202020204" pitchFamily="34" charset="0"/>
              <a:cs typeface="Arial" panose="020B0604020202020204" pitchFamily="34" charset="0"/>
            </a:rPr>
            <a:t>Montée en compétences (organisation de concours et examens).</a:t>
          </a:r>
          <a:endParaRPr lang="fr-FR" sz="1600" b="1" dirty="0">
            <a:latin typeface="Arial" panose="020B0604020202020204" pitchFamily="34" charset="0"/>
            <a:cs typeface="Arial" panose="020B0604020202020204" pitchFamily="34" charset="0"/>
          </a:endParaRPr>
        </a:p>
      </dgm:t>
    </dgm:pt>
    <dgm:pt modelId="{815B9323-6F59-43F3-9114-4C6EEE319B9D}" type="parTrans" cxnId="{CC7394A8-E441-4665-8511-217E34814698}">
      <dgm:prSet/>
      <dgm:spPr/>
      <dgm:t>
        <a:bodyPr/>
        <a:lstStyle/>
        <a:p>
          <a:endParaRPr lang="fr-FR" sz="1600"/>
        </a:p>
      </dgm:t>
    </dgm:pt>
    <dgm:pt modelId="{1CB9C580-8F44-4B9E-A515-DE9069DBCBF7}" type="sibTrans" cxnId="{CC7394A8-E441-4665-8511-217E34814698}">
      <dgm:prSet/>
      <dgm:spPr/>
      <dgm:t>
        <a:bodyPr/>
        <a:lstStyle/>
        <a:p>
          <a:endParaRPr lang="fr-FR" sz="1600"/>
        </a:p>
      </dgm:t>
    </dgm:pt>
    <dgm:pt modelId="{02E35FB2-A15E-45AC-9548-2EDE2C715C9A}">
      <dgm:prSet phldrT="[Texte]" custT="1"/>
      <dgm:spPr/>
      <dgm:t>
        <a:bodyPr/>
        <a:lstStyle/>
        <a:p>
          <a:endParaRPr lang="fr-FR" sz="1600" b="1" dirty="0">
            <a:latin typeface="Arial" panose="020B0604020202020204" pitchFamily="34" charset="0"/>
            <a:cs typeface="Arial" panose="020B0604020202020204" pitchFamily="34" charset="0"/>
          </a:endParaRPr>
        </a:p>
      </dgm:t>
    </dgm:pt>
    <dgm:pt modelId="{29C39C0C-1EBA-4875-9B9E-4958139AC8EE}" type="parTrans" cxnId="{2F21DEE9-7F2E-43DE-BD33-10C24D7C683A}">
      <dgm:prSet/>
      <dgm:spPr/>
      <dgm:t>
        <a:bodyPr/>
        <a:lstStyle/>
        <a:p>
          <a:endParaRPr lang="fr-FR" sz="1600"/>
        </a:p>
      </dgm:t>
    </dgm:pt>
    <dgm:pt modelId="{42CB5036-584C-4855-8304-10EAF4278ED6}" type="sibTrans" cxnId="{2F21DEE9-7F2E-43DE-BD33-10C24D7C683A}">
      <dgm:prSet/>
      <dgm:spPr/>
      <dgm:t>
        <a:bodyPr/>
        <a:lstStyle/>
        <a:p>
          <a:endParaRPr lang="fr-FR" sz="1600"/>
        </a:p>
      </dgm:t>
    </dgm:pt>
    <dgm:pt modelId="{D23EEEB7-05C6-43D4-8C13-C27BD393EE47}">
      <dgm:prSet custT="1"/>
      <dgm:spPr/>
      <dgm:t>
        <a:bodyPr/>
        <a:lstStyle/>
        <a:p>
          <a:endParaRPr lang="fr-FR" sz="1600" b="1" dirty="0">
            <a:latin typeface="Arial" panose="020B0604020202020204" pitchFamily="34" charset="0"/>
            <a:cs typeface="Arial" panose="020B0604020202020204" pitchFamily="34" charset="0"/>
          </a:endParaRPr>
        </a:p>
      </dgm:t>
    </dgm:pt>
    <dgm:pt modelId="{763EE16D-1DA0-44E6-ACAC-0CAB61C451C3}" type="parTrans" cxnId="{9D2B0B64-19D7-424B-A316-47D66BE57CA2}">
      <dgm:prSet/>
      <dgm:spPr/>
      <dgm:t>
        <a:bodyPr/>
        <a:lstStyle/>
        <a:p>
          <a:endParaRPr lang="fr-FR"/>
        </a:p>
      </dgm:t>
    </dgm:pt>
    <dgm:pt modelId="{7F9508A0-3E91-45AC-8A35-3FF551899ADC}" type="sibTrans" cxnId="{9D2B0B64-19D7-424B-A316-47D66BE57CA2}">
      <dgm:prSet/>
      <dgm:spPr/>
      <dgm:t>
        <a:bodyPr/>
        <a:lstStyle/>
        <a:p>
          <a:endParaRPr lang="fr-FR"/>
        </a:p>
      </dgm:t>
    </dgm:pt>
    <dgm:pt modelId="{E4681B0E-6049-4C2D-B028-E64779A80C18}">
      <dgm:prSet custT="1"/>
      <dgm:spPr/>
      <dgm:t>
        <a:bodyPr/>
        <a:lstStyle/>
        <a:p>
          <a:r>
            <a:rPr lang="fr-FR" sz="1600" b="1" dirty="0" smtClean="0">
              <a:latin typeface="Arial" panose="020B0604020202020204" pitchFamily="34" charset="0"/>
              <a:cs typeface="Arial" panose="020B0604020202020204" pitchFamily="34" charset="0"/>
            </a:rPr>
            <a:t>Promotion.</a:t>
          </a:r>
          <a:endParaRPr lang="fr-FR" sz="1600" b="1" dirty="0">
            <a:latin typeface="Arial" panose="020B0604020202020204" pitchFamily="34" charset="0"/>
            <a:cs typeface="Arial" panose="020B0604020202020204" pitchFamily="34" charset="0"/>
          </a:endParaRPr>
        </a:p>
      </dgm:t>
    </dgm:pt>
    <dgm:pt modelId="{BEEB31DA-18E7-4F16-81A5-87507E4CED2C}" type="parTrans" cxnId="{540CE314-63AD-4FB1-8610-7AA57F6CADE7}">
      <dgm:prSet/>
      <dgm:spPr/>
      <dgm:t>
        <a:bodyPr/>
        <a:lstStyle/>
        <a:p>
          <a:endParaRPr lang="fr-FR"/>
        </a:p>
      </dgm:t>
    </dgm:pt>
    <dgm:pt modelId="{0E2C6735-8028-4C15-A3E5-A2C13EF5D41C}" type="sibTrans" cxnId="{540CE314-63AD-4FB1-8610-7AA57F6CADE7}">
      <dgm:prSet/>
      <dgm:spPr/>
      <dgm:t>
        <a:bodyPr/>
        <a:lstStyle/>
        <a:p>
          <a:endParaRPr lang="fr-FR"/>
        </a:p>
      </dgm:t>
    </dgm:pt>
    <dgm:pt modelId="{16FD51EF-E5D7-4F55-9301-657DB0F754E7}">
      <dgm:prSet phldrT="[Texte]" custT="1"/>
      <dgm:spPr/>
      <dgm:t>
        <a:bodyPr/>
        <a:lstStyle/>
        <a:p>
          <a:r>
            <a:rPr lang="fr-FR" sz="1600" b="1" dirty="0" smtClean="0">
              <a:solidFill>
                <a:srgbClr val="FF0000"/>
              </a:solidFill>
              <a:latin typeface="Arial" panose="020B0604020202020204" pitchFamily="34" charset="0"/>
              <a:cs typeface="Arial" panose="020B0604020202020204" pitchFamily="34" charset="0"/>
            </a:rPr>
            <a:t>REDRESSEMENT</a:t>
          </a:r>
          <a:endParaRPr lang="fr-FR" sz="1600" b="1" dirty="0">
            <a:solidFill>
              <a:srgbClr val="FF0000"/>
            </a:solidFill>
            <a:latin typeface="Arial" panose="020B0604020202020204" pitchFamily="34" charset="0"/>
            <a:cs typeface="Arial" panose="020B0604020202020204" pitchFamily="34" charset="0"/>
          </a:endParaRPr>
        </a:p>
      </dgm:t>
    </dgm:pt>
    <dgm:pt modelId="{886DCE7B-0FC6-4F8B-AFE7-361CB6939645}" type="parTrans" cxnId="{2F3AC541-4157-44D0-9893-B0780EA68AB1}">
      <dgm:prSet/>
      <dgm:spPr/>
      <dgm:t>
        <a:bodyPr/>
        <a:lstStyle/>
        <a:p>
          <a:endParaRPr lang="fr-FR"/>
        </a:p>
      </dgm:t>
    </dgm:pt>
    <dgm:pt modelId="{F810DACB-314F-412D-BCF2-41639BB5711E}" type="sibTrans" cxnId="{2F3AC541-4157-44D0-9893-B0780EA68AB1}">
      <dgm:prSet/>
      <dgm:spPr/>
      <dgm:t>
        <a:bodyPr/>
        <a:lstStyle/>
        <a:p>
          <a:endParaRPr lang="fr-FR"/>
        </a:p>
      </dgm:t>
    </dgm:pt>
    <dgm:pt modelId="{2404843E-EAD6-434B-8C3C-84C74E87A8E1}">
      <dgm:prSet phldrT="[Texte]" custT="1"/>
      <dgm:spPr/>
      <dgm:t>
        <a:bodyPr/>
        <a:lstStyle/>
        <a:p>
          <a:r>
            <a:rPr lang="fr-FR" sz="1600" b="1" dirty="0" smtClean="0">
              <a:latin typeface="Arial" panose="020B0604020202020204" pitchFamily="34" charset="0"/>
              <a:cs typeface="Arial" panose="020B0604020202020204" pitchFamily="34" charset="0"/>
            </a:rPr>
            <a:t>Formation complémentaire.</a:t>
          </a:r>
          <a:endParaRPr lang="fr-FR" sz="1600" b="1" dirty="0">
            <a:latin typeface="Arial" panose="020B0604020202020204" pitchFamily="34" charset="0"/>
            <a:cs typeface="Arial" panose="020B0604020202020204" pitchFamily="34" charset="0"/>
          </a:endParaRPr>
        </a:p>
      </dgm:t>
    </dgm:pt>
    <dgm:pt modelId="{AC1125C0-4258-4D23-8909-6141B650A025}" type="parTrans" cxnId="{5DC21732-B5D3-4F2F-8BA0-AD5DA0F85F6E}">
      <dgm:prSet/>
      <dgm:spPr/>
      <dgm:t>
        <a:bodyPr/>
        <a:lstStyle/>
        <a:p>
          <a:endParaRPr lang="fr-FR"/>
        </a:p>
      </dgm:t>
    </dgm:pt>
    <dgm:pt modelId="{9745D711-ACD2-4B9A-8358-137B95411755}" type="sibTrans" cxnId="{5DC21732-B5D3-4F2F-8BA0-AD5DA0F85F6E}">
      <dgm:prSet/>
      <dgm:spPr/>
      <dgm:t>
        <a:bodyPr/>
        <a:lstStyle/>
        <a:p>
          <a:endParaRPr lang="fr-FR"/>
        </a:p>
      </dgm:t>
    </dgm:pt>
    <dgm:pt modelId="{DFD784D3-1164-47FE-8723-2826CB36F1AD}">
      <dgm:prSet phldrT="[Texte]" custT="1"/>
      <dgm:spPr/>
      <dgm:t>
        <a:bodyPr/>
        <a:lstStyle/>
        <a:p>
          <a:r>
            <a:rPr lang="fr-FR" sz="1600" b="1" dirty="0" smtClean="0">
              <a:latin typeface="Arial" panose="020B0604020202020204" pitchFamily="34" charset="0"/>
              <a:cs typeface="Arial" panose="020B0604020202020204" pitchFamily="34" charset="0"/>
            </a:rPr>
            <a:t>CM, (contrôle des consignes de poste, contrôle des documents de sécurité). </a:t>
          </a:r>
          <a:endParaRPr lang="fr-FR" sz="1600" b="1" dirty="0">
            <a:latin typeface="Arial" panose="020B0604020202020204" pitchFamily="34" charset="0"/>
            <a:cs typeface="Arial" panose="020B0604020202020204" pitchFamily="34" charset="0"/>
          </a:endParaRPr>
        </a:p>
      </dgm:t>
    </dgm:pt>
    <dgm:pt modelId="{2415D6FC-497A-46B3-8655-D4BB9DB8B352}" type="parTrans" cxnId="{3574987C-F140-4292-B3DB-E52ADE278C5E}">
      <dgm:prSet/>
      <dgm:spPr/>
      <dgm:t>
        <a:bodyPr/>
        <a:lstStyle/>
        <a:p>
          <a:endParaRPr lang="fr-FR"/>
        </a:p>
      </dgm:t>
    </dgm:pt>
    <dgm:pt modelId="{8BBE0F54-E120-490D-9885-EC096460FE64}" type="sibTrans" cxnId="{3574987C-F140-4292-B3DB-E52ADE278C5E}">
      <dgm:prSet/>
      <dgm:spPr/>
      <dgm:t>
        <a:bodyPr/>
        <a:lstStyle/>
        <a:p>
          <a:endParaRPr lang="fr-FR"/>
        </a:p>
      </dgm:t>
    </dgm:pt>
    <dgm:pt modelId="{4672D61A-2FAA-45D0-900E-6A4FF413A583}">
      <dgm:prSet phldrT="[Texte]" custT="1"/>
      <dgm:spPr/>
      <dgm:t>
        <a:bodyPr/>
        <a:lstStyle/>
        <a:p>
          <a:r>
            <a:rPr lang="fr-FR" sz="1600" b="1" dirty="0" smtClean="0">
              <a:latin typeface="Arial" panose="020B0604020202020204" pitchFamily="34" charset="0"/>
              <a:cs typeface="Arial" panose="020B0604020202020204" pitchFamily="34" charset="0"/>
            </a:rPr>
            <a:t>Test de connaissance (autocontrôle) </a:t>
          </a:r>
          <a:endParaRPr lang="fr-FR" sz="1600" b="1" dirty="0">
            <a:latin typeface="Arial" panose="020B0604020202020204" pitchFamily="34" charset="0"/>
            <a:cs typeface="Arial" panose="020B0604020202020204" pitchFamily="34" charset="0"/>
          </a:endParaRPr>
        </a:p>
      </dgm:t>
    </dgm:pt>
    <dgm:pt modelId="{D66E9D74-1DC8-423C-90AD-2EBC5EA47DF6}" type="parTrans" cxnId="{027F4F35-1B69-471C-90ED-D8F9386E542D}">
      <dgm:prSet/>
      <dgm:spPr/>
      <dgm:t>
        <a:bodyPr/>
        <a:lstStyle/>
        <a:p>
          <a:endParaRPr lang="fr-FR"/>
        </a:p>
      </dgm:t>
    </dgm:pt>
    <dgm:pt modelId="{7DFA9CFD-7B54-4954-B9A0-AE6BA10003B4}" type="sibTrans" cxnId="{027F4F35-1B69-471C-90ED-D8F9386E542D}">
      <dgm:prSet/>
      <dgm:spPr/>
      <dgm:t>
        <a:bodyPr/>
        <a:lstStyle/>
        <a:p>
          <a:endParaRPr lang="fr-FR"/>
        </a:p>
      </dgm:t>
    </dgm:pt>
    <dgm:pt modelId="{73F42FC6-2FB3-4DA8-8C50-63ACA075052E}">
      <dgm:prSet phldrT="[Texte]" custT="1"/>
      <dgm:spPr/>
      <dgm:t>
        <a:bodyPr/>
        <a:lstStyle/>
        <a:p>
          <a:pPr marL="0" lvl="1" indent="0" defTabSz="711200">
            <a:lnSpc>
              <a:spcPct val="90000"/>
            </a:lnSpc>
            <a:spcBef>
              <a:spcPct val="0"/>
            </a:spcBef>
            <a:spcAft>
              <a:spcPct val="15000"/>
            </a:spcAft>
            <a:buNone/>
          </a:pPr>
          <a:r>
            <a:rPr lang="fr-FR" sz="1600" b="1" dirty="0" smtClean="0">
              <a:latin typeface="Arial" panose="020B0604020202020204" pitchFamily="34" charset="0"/>
              <a:cs typeface="Arial" panose="020B0604020202020204" pitchFamily="34" charset="0"/>
            </a:rPr>
            <a:t> Visite médicale,</a:t>
          </a:r>
          <a:endParaRPr lang="fr-FR" sz="1600" b="1" dirty="0">
            <a:latin typeface="Arial" panose="020B0604020202020204" pitchFamily="34" charset="0"/>
            <a:cs typeface="Arial" panose="020B0604020202020204" pitchFamily="34" charset="0"/>
          </a:endParaRPr>
        </a:p>
      </dgm:t>
    </dgm:pt>
    <dgm:pt modelId="{4C3DB9EC-9434-486D-BE4D-027E364BBE05}" type="parTrans" cxnId="{0BD90D5A-6FB1-421C-AAA7-ACCF3D0187C4}">
      <dgm:prSet/>
      <dgm:spPr/>
      <dgm:t>
        <a:bodyPr/>
        <a:lstStyle/>
        <a:p>
          <a:endParaRPr lang="fr-FR"/>
        </a:p>
      </dgm:t>
    </dgm:pt>
    <dgm:pt modelId="{F04B98D4-4213-4717-B890-5E37C7998021}" type="sibTrans" cxnId="{0BD90D5A-6FB1-421C-AAA7-ACCF3D0187C4}">
      <dgm:prSet/>
      <dgm:spPr/>
      <dgm:t>
        <a:bodyPr/>
        <a:lstStyle/>
        <a:p>
          <a:endParaRPr lang="fr-FR"/>
        </a:p>
      </dgm:t>
    </dgm:pt>
    <dgm:pt modelId="{CED65280-408C-4791-9190-6EAD22F37121}">
      <dgm:prSet phldrT="[Texte]" custT="1"/>
      <dgm:spPr/>
      <dgm:t>
        <a:bodyPr/>
        <a:lstStyle/>
        <a:p>
          <a:r>
            <a:rPr lang="fr-FR" sz="1600" b="1" dirty="0" smtClean="0">
              <a:latin typeface="Arial" panose="020B0604020202020204" pitchFamily="34" charset="0"/>
              <a:cs typeface="Arial" panose="020B0604020202020204" pitchFamily="34" charset="0"/>
            </a:rPr>
            <a:t>Formation de base (connaissances, apprentissage)</a:t>
          </a:r>
        </a:p>
      </dgm:t>
    </dgm:pt>
    <dgm:pt modelId="{4C0D11CB-805B-4623-9C93-833BC7D885BA}" type="parTrans" cxnId="{A9E94FF6-D0FA-4D55-B85F-D7121B83949C}">
      <dgm:prSet/>
      <dgm:spPr/>
      <dgm:t>
        <a:bodyPr/>
        <a:lstStyle/>
        <a:p>
          <a:endParaRPr lang="fr-FR"/>
        </a:p>
      </dgm:t>
    </dgm:pt>
    <dgm:pt modelId="{A6069576-96A5-4794-B2B9-F1DD17CDB07D}" type="sibTrans" cxnId="{A9E94FF6-D0FA-4D55-B85F-D7121B83949C}">
      <dgm:prSet/>
      <dgm:spPr/>
      <dgm:t>
        <a:bodyPr/>
        <a:lstStyle/>
        <a:p>
          <a:endParaRPr lang="fr-FR"/>
        </a:p>
      </dgm:t>
    </dgm:pt>
    <dgm:pt modelId="{3478818C-56EB-4C43-92C7-45A1262A2FE7}">
      <dgm:prSet phldrT="[Texte]" custT="1"/>
      <dgm:spPr/>
      <dgm:t>
        <a:bodyPr/>
        <a:lstStyle/>
        <a:p>
          <a:r>
            <a:rPr lang="fr-FR" sz="1600" b="1" dirty="0" smtClean="0">
              <a:latin typeface="Arial" panose="020B0604020202020204" pitchFamily="34" charset="0"/>
              <a:cs typeface="Arial" panose="020B0604020202020204" pitchFamily="34" charset="0"/>
            </a:rPr>
            <a:t>Formation continue (maintien des compétences)</a:t>
          </a:r>
          <a:endParaRPr lang="fr-FR" sz="1600" b="1" dirty="0">
            <a:latin typeface="Arial" panose="020B0604020202020204" pitchFamily="34" charset="0"/>
            <a:cs typeface="Arial" panose="020B0604020202020204" pitchFamily="34" charset="0"/>
          </a:endParaRPr>
        </a:p>
      </dgm:t>
    </dgm:pt>
    <dgm:pt modelId="{DA4BDEDB-72F7-4145-BA5C-793DAAC33E7B}" type="parTrans" cxnId="{78ECC2BC-F775-47D3-8572-A53924C5BE1E}">
      <dgm:prSet/>
      <dgm:spPr/>
      <dgm:t>
        <a:bodyPr/>
        <a:lstStyle/>
        <a:p>
          <a:endParaRPr lang="fr-FR"/>
        </a:p>
      </dgm:t>
    </dgm:pt>
    <dgm:pt modelId="{EF035748-2447-4298-86B1-73EDAC570E8B}" type="sibTrans" cxnId="{78ECC2BC-F775-47D3-8572-A53924C5BE1E}">
      <dgm:prSet/>
      <dgm:spPr/>
      <dgm:t>
        <a:bodyPr/>
        <a:lstStyle/>
        <a:p>
          <a:endParaRPr lang="fr-FR"/>
        </a:p>
      </dgm:t>
    </dgm:pt>
    <dgm:pt modelId="{A2ACD24A-8F90-4B05-A388-F4C995AB4C82}" type="pres">
      <dgm:prSet presAssocID="{D2F5F58D-DC62-4B1E-AB65-2EF935BB3250}" presName="Name0" presStyleCnt="0">
        <dgm:presLayoutVars>
          <dgm:dir/>
          <dgm:animLvl val="lvl"/>
          <dgm:resizeHandles val="exact"/>
        </dgm:presLayoutVars>
      </dgm:prSet>
      <dgm:spPr/>
      <dgm:t>
        <a:bodyPr/>
        <a:lstStyle/>
        <a:p>
          <a:endParaRPr lang="fr-FR"/>
        </a:p>
      </dgm:t>
    </dgm:pt>
    <dgm:pt modelId="{564C1EC3-845D-4EB1-91F1-51AFE5992299}" type="pres">
      <dgm:prSet presAssocID="{21D242ED-A7DF-436D-B489-B4696D3B1484}" presName="composite" presStyleCnt="0"/>
      <dgm:spPr/>
    </dgm:pt>
    <dgm:pt modelId="{089EB7D7-6B2C-4C3F-91C2-D7C18F908119}" type="pres">
      <dgm:prSet presAssocID="{21D242ED-A7DF-436D-B489-B4696D3B1484}" presName="parTx" presStyleLbl="alignNode1" presStyleIdx="0" presStyleCnt="5" custScaleY="111810">
        <dgm:presLayoutVars>
          <dgm:chMax val="0"/>
          <dgm:chPref val="0"/>
          <dgm:bulletEnabled val="1"/>
        </dgm:presLayoutVars>
      </dgm:prSet>
      <dgm:spPr/>
      <dgm:t>
        <a:bodyPr/>
        <a:lstStyle/>
        <a:p>
          <a:endParaRPr lang="fr-FR"/>
        </a:p>
      </dgm:t>
    </dgm:pt>
    <dgm:pt modelId="{51B76C59-772E-464D-8C8D-FDF5577C5C0A}" type="pres">
      <dgm:prSet presAssocID="{21D242ED-A7DF-436D-B489-B4696D3B1484}" presName="desTx" presStyleLbl="alignAccFollowNode1" presStyleIdx="0" presStyleCnt="5">
        <dgm:presLayoutVars>
          <dgm:bulletEnabled val="1"/>
        </dgm:presLayoutVars>
      </dgm:prSet>
      <dgm:spPr/>
      <dgm:t>
        <a:bodyPr/>
        <a:lstStyle/>
        <a:p>
          <a:endParaRPr lang="fr-FR"/>
        </a:p>
      </dgm:t>
    </dgm:pt>
    <dgm:pt modelId="{BEFCC5C2-3F97-4022-9FC7-D48E0A90D8C1}" type="pres">
      <dgm:prSet presAssocID="{D6B90447-B022-44CB-A217-806012DC9D22}" presName="space" presStyleCnt="0"/>
      <dgm:spPr/>
    </dgm:pt>
    <dgm:pt modelId="{BF72B068-B50A-4823-98BE-CC9E3D16AE63}" type="pres">
      <dgm:prSet presAssocID="{C1C5F400-AD60-4624-9E51-3E638594A880}" presName="composite" presStyleCnt="0"/>
      <dgm:spPr/>
    </dgm:pt>
    <dgm:pt modelId="{64D7C30B-7310-433F-AE79-0AE8017D5E85}" type="pres">
      <dgm:prSet presAssocID="{C1C5F400-AD60-4624-9E51-3E638594A880}" presName="parTx" presStyleLbl="alignNode1" presStyleIdx="1" presStyleCnt="5" custScaleX="109623" custScaleY="110106">
        <dgm:presLayoutVars>
          <dgm:chMax val="0"/>
          <dgm:chPref val="0"/>
          <dgm:bulletEnabled val="1"/>
        </dgm:presLayoutVars>
      </dgm:prSet>
      <dgm:spPr/>
      <dgm:t>
        <a:bodyPr/>
        <a:lstStyle/>
        <a:p>
          <a:endParaRPr lang="fr-FR"/>
        </a:p>
      </dgm:t>
    </dgm:pt>
    <dgm:pt modelId="{3003D086-38B0-4EAA-B0ED-4321DD45E7BE}" type="pres">
      <dgm:prSet presAssocID="{C1C5F400-AD60-4624-9E51-3E638594A880}" presName="desTx" presStyleLbl="alignAccFollowNode1" presStyleIdx="1" presStyleCnt="5" custScaleX="110231">
        <dgm:presLayoutVars>
          <dgm:bulletEnabled val="1"/>
        </dgm:presLayoutVars>
      </dgm:prSet>
      <dgm:spPr/>
      <dgm:t>
        <a:bodyPr/>
        <a:lstStyle/>
        <a:p>
          <a:endParaRPr lang="fr-FR"/>
        </a:p>
      </dgm:t>
    </dgm:pt>
    <dgm:pt modelId="{35F715F9-EF88-4D2A-8DEE-5CE52CD44C83}" type="pres">
      <dgm:prSet presAssocID="{243C0832-E4F3-4FC4-AA55-279F3784C029}" presName="space" presStyleCnt="0"/>
      <dgm:spPr/>
    </dgm:pt>
    <dgm:pt modelId="{FFD0F224-000F-44AB-91C9-B3AB96DF4176}" type="pres">
      <dgm:prSet presAssocID="{D006F977-BD5A-4F6F-9D35-7AD203B8147B}" presName="composite" presStyleCnt="0"/>
      <dgm:spPr/>
    </dgm:pt>
    <dgm:pt modelId="{91975B1D-9C6E-41DB-B0D3-26A07BC2F2B2}" type="pres">
      <dgm:prSet presAssocID="{D006F977-BD5A-4F6F-9D35-7AD203B8147B}" presName="parTx" presStyleLbl="alignNode1" presStyleIdx="2" presStyleCnt="5">
        <dgm:presLayoutVars>
          <dgm:chMax val="0"/>
          <dgm:chPref val="0"/>
          <dgm:bulletEnabled val="1"/>
        </dgm:presLayoutVars>
      </dgm:prSet>
      <dgm:spPr/>
      <dgm:t>
        <a:bodyPr/>
        <a:lstStyle/>
        <a:p>
          <a:endParaRPr lang="fr-FR"/>
        </a:p>
      </dgm:t>
    </dgm:pt>
    <dgm:pt modelId="{A29CB275-F5FE-4E99-B4E4-411761E6AB35}" type="pres">
      <dgm:prSet presAssocID="{D006F977-BD5A-4F6F-9D35-7AD203B8147B}" presName="desTx" presStyleLbl="alignAccFollowNode1" presStyleIdx="2" presStyleCnt="5">
        <dgm:presLayoutVars>
          <dgm:bulletEnabled val="1"/>
        </dgm:presLayoutVars>
      </dgm:prSet>
      <dgm:spPr/>
      <dgm:t>
        <a:bodyPr/>
        <a:lstStyle/>
        <a:p>
          <a:endParaRPr lang="fr-FR"/>
        </a:p>
      </dgm:t>
    </dgm:pt>
    <dgm:pt modelId="{37CC99EC-E4F4-42C0-866E-21938A8790B0}" type="pres">
      <dgm:prSet presAssocID="{9CB1F989-3C18-4CD9-81D1-E035296644B7}" presName="space" presStyleCnt="0"/>
      <dgm:spPr/>
    </dgm:pt>
    <dgm:pt modelId="{7D9EDDEF-FA49-4F07-984C-5EF27F5BE489}" type="pres">
      <dgm:prSet presAssocID="{16FD51EF-E5D7-4F55-9301-657DB0F754E7}" presName="composite" presStyleCnt="0"/>
      <dgm:spPr/>
    </dgm:pt>
    <dgm:pt modelId="{B7D515D3-5E5D-4BC3-A991-6B2C45F3A87C}" type="pres">
      <dgm:prSet presAssocID="{16FD51EF-E5D7-4F55-9301-657DB0F754E7}" presName="parTx" presStyleLbl="alignNode1" presStyleIdx="3" presStyleCnt="5" custScaleX="110056">
        <dgm:presLayoutVars>
          <dgm:chMax val="0"/>
          <dgm:chPref val="0"/>
          <dgm:bulletEnabled val="1"/>
        </dgm:presLayoutVars>
      </dgm:prSet>
      <dgm:spPr/>
      <dgm:t>
        <a:bodyPr/>
        <a:lstStyle/>
        <a:p>
          <a:endParaRPr lang="fr-FR"/>
        </a:p>
      </dgm:t>
    </dgm:pt>
    <dgm:pt modelId="{BEF03AF4-4AE3-4271-B666-C683AF8D26EC}" type="pres">
      <dgm:prSet presAssocID="{16FD51EF-E5D7-4F55-9301-657DB0F754E7}" presName="desTx" presStyleLbl="alignAccFollowNode1" presStyleIdx="3" presStyleCnt="5" custScaleX="108597">
        <dgm:presLayoutVars>
          <dgm:bulletEnabled val="1"/>
        </dgm:presLayoutVars>
      </dgm:prSet>
      <dgm:spPr/>
      <dgm:t>
        <a:bodyPr/>
        <a:lstStyle/>
        <a:p>
          <a:endParaRPr lang="fr-FR"/>
        </a:p>
      </dgm:t>
    </dgm:pt>
    <dgm:pt modelId="{A63C1131-DD11-4B61-A58C-9C026A26AB95}" type="pres">
      <dgm:prSet presAssocID="{F810DACB-314F-412D-BCF2-41639BB5711E}" presName="space" presStyleCnt="0"/>
      <dgm:spPr/>
    </dgm:pt>
    <dgm:pt modelId="{2AE5E8F3-2662-47B6-9D81-FC640B5C7EBA}" type="pres">
      <dgm:prSet presAssocID="{C37C61BD-E90C-4DE0-80C1-D66A9D8E31EC}" presName="composite" presStyleCnt="0"/>
      <dgm:spPr/>
    </dgm:pt>
    <dgm:pt modelId="{53C6B7C8-CFF0-4A3F-917A-1AB841F10762}" type="pres">
      <dgm:prSet presAssocID="{C37C61BD-E90C-4DE0-80C1-D66A9D8E31EC}" presName="parTx" presStyleLbl="alignNode1" presStyleIdx="4" presStyleCnt="5">
        <dgm:presLayoutVars>
          <dgm:chMax val="0"/>
          <dgm:chPref val="0"/>
          <dgm:bulletEnabled val="1"/>
        </dgm:presLayoutVars>
      </dgm:prSet>
      <dgm:spPr/>
      <dgm:t>
        <a:bodyPr/>
        <a:lstStyle/>
        <a:p>
          <a:endParaRPr lang="fr-FR"/>
        </a:p>
      </dgm:t>
    </dgm:pt>
    <dgm:pt modelId="{57C4D2D1-5C0B-4D48-A207-6A6CD1250645}" type="pres">
      <dgm:prSet presAssocID="{C37C61BD-E90C-4DE0-80C1-D66A9D8E31EC}" presName="desTx" presStyleLbl="alignAccFollowNode1" presStyleIdx="4" presStyleCnt="5">
        <dgm:presLayoutVars>
          <dgm:bulletEnabled val="1"/>
        </dgm:presLayoutVars>
      </dgm:prSet>
      <dgm:spPr/>
      <dgm:t>
        <a:bodyPr/>
        <a:lstStyle/>
        <a:p>
          <a:endParaRPr lang="fr-FR"/>
        </a:p>
      </dgm:t>
    </dgm:pt>
  </dgm:ptLst>
  <dgm:cxnLst>
    <dgm:cxn modelId="{4383B98C-839C-445B-A631-6AEBEBB4B315}" type="presOf" srcId="{53C4FD3C-C9FD-4F36-A4D1-D69F7302F6F5}" destId="{3003D086-38B0-4EAA-B0ED-4321DD45E7BE}" srcOrd="0" destOrd="3" presId="urn:microsoft.com/office/officeart/2005/8/layout/hList1"/>
    <dgm:cxn modelId="{8F7A306B-775A-4E74-98F1-2FE6D98BF61C}" srcId="{C1C5F400-AD60-4624-9E51-3E638594A880}" destId="{53C4FD3C-C9FD-4F36-A4D1-D69F7302F6F5}" srcOrd="3" destOrd="0" parTransId="{FDB7B9DB-92F3-48CB-8CC7-9D05561C5482}" sibTransId="{2983AE31-FB03-45DA-94AE-6EA821179F02}"/>
    <dgm:cxn modelId="{CC7394A8-E441-4665-8511-217E34814698}" srcId="{21D242ED-A7DF-436D-B489-B4696D3B1484}" destId="{F789E575-2DAE-4143-9E1E-227A893A90F9}" srcOrd="2" destOrd="0" parTransId="{815B9323-6F59-43F3-9114-4C6EEE319B9D}" sibTransId="{1CB9C580-8F44-4B9E-A515-DE9069DBCBF7}"/>
    <dgm:cxn modelId="{AD2A1F1C-9165-43CD-954C-D4864FFEBABF}" type="presOf" srcId="{C37C61BD-E90C-4DE0-80C1-D66A9D8E31EC}" destId="{53C6B7C8-CFF0-4A3F-917A-1AB841F10762}" srcOrd="0" destOrd="0" presId="urn:microsoft.com/office/officeart/2005/8/layout/hList1"/>
    <dgm:cxn modelId="{DCE2E207-1B07-4533-A467-A792390322B5}" srcId="{16FD51EF-E5D7-4F55-9301-657DB0F754E7}" destId="{0EE2922A-3F6A-4CE9-9711-95CE95BD5027}" srcOrd="0" destOrd="0" parTransId="{AB51EAB6-6197-4EB5-8686-7D268748D671}" sibTransId="{802F0135-9AD4-418B-80A8-798BB6633DF8}"/>
    <dgm:cxn modelId="{5DC21732-B5D3-4F2F-8BA0-AD5DA0F85F6E}" srcId="{16FD51EF-E5D7-4F55-9301-657DB0F754E7}" destId="{2404843E-EAD6-434B-8C3C-84C74E87A8E1}" srcOrd="2" destOrd="0" parTransId="{AC1125C0-4258-4D23-8909-6141B650A025}" sibTransId="{9745D711-ACD2-4B9A-8358-137B95411755}"/>
    <dgm:cxn modelId="{BDDBD097-243A-461D-8A60-17E509ED2D8B}" type="presOf" srcId="{02E35FB2-A15E-45AC-9548-2EDE2C715C9A}" destId="{51B76C59-772E-464D-8C8D-FDF5577C5C0A}" srcOrd="0" destOrd="3" presId="urn:microsoft.com/office/officeart/2005/8/layout/hList1"/>
    <dgm:cxn modelId="{78ECC2BC-F775-47D3-8572-A53924C5BE1E}" srcId="{21D242ED-A7DF-436D-B489-B4696D3B1484}" destId="{3478818C-56EB-4C43-92C7-45A1262A2FE7}" srcOrd="1" destOrd="0" parTransId="{DA4BDEDB-72F7-4145-BA5C-793DAAC33E7B}" sibTransId="{EF035748-2447-4298-86B1-73EDAC570E8B}"/>
    <dgm:cxn modelId="{9FFF0410-2D47-4A31-8386-A73FD01A35F4}" type="presOf" srcId="{98318316-6834-461D-8724-6E06A5A75F2D}" destId="{57C4D2D1-5C0B-4D48-A207-6A6CD1250645}" srcOrd="0" destOrd="3" presId="urn:microsoft.com/office/officeart/2005/8/layout/hList1"/>
    <dgm:cxn modelId="{C9EF1E2A-B551-4026-B719-31D205BC67F9}" type="presOf" srcId="{A0D42115-63B0-4833-9081-B087A4040F56}" destId="{3003D086-38B0-4EAA-B0ED-4321DD45E7BE}" srcOrd="0" destOrd="1" presId="urn:microsoft.com/office/officeart/2005/8/layout/hList1"/>
    <dgm:cxn modelId="{667AB5B9-9341-4AAE-AD40-D9260D1971C2}" type="presOf" srcId="{CED65280-408C-4791-9190-6EAD22F37121}" destId="{51B76C59-772E-464D-8C8D-FDF5577C5C0A}" srcOrd="0" destOrd="0" presId="urn:microsoft.com/office/officeart/2005/8/layout/hList1"/>
    <dgm:cxn modelId="{F2F409A2-08B8-406D-B4D6-96DACA1EAED1}" type="presOf" srcId="{2404843E-EAD6-434B-8C3C-84C74E87A8E1}" destId="{BEF03AF4-4AE3-4271-B666-C683AF8D26EC}" srcOrd="0" destOrd="2" presId="urn:microsoft.com/office/officeart/2005/8/layout/hList1"/>
    <dgm:cxn modelId="{632AB20A-D565-4756-B15F-D29058ACD6A3}" type="presOf" srcId="{0781D0FB-9671-4BF6-A6B7-3C98AB8E3358}" destId="{A29CB275-F5FE-4E99-B4E4-411761E6AB35}" srcOrd="0" destOrd="0" presId="urn:microsoft.com/office/officeart/2005/8/layout/hList1"/>
    <dgm:cxn modelId="{A52A55AF-95AF-424D-844D-4BC90D1293EF}" srcId="{D006F977-BD5A-4F6F-9D35-7AD203B8147B}" destId="{0781D0FB-9671-4BF6-A6B7-3C98AB8E3358}" srcOrd="0" destOrd="0" parTransId="{E6E5BD29-9238-440E-B76A-69BC0CE01700}" sibTransId="{96236C21-1B21-41F3-B830-7DDC4BDC7333}"/>
    <dgm:cxn modelId="{142EC883-6100-4A48-9EC4-610A67A94828}" type="presOf" srcId="{C1C5F400-AD60-4624-9E51-3E638594A880}" destId="{64D7C30B-7310-433F-AE79-0AE8017D5E85}" srcOrd="0" destOrd="0" presId="urn:microsoft.com/office/officeart/2005/8/layout/hList1"/>
    <dgm:cxn modelId="{637C4D43-40AA-4BE9-ACAB-3878E6D1E75C}" srcId="{C1C5F400-AD60-4624-9E51-3E638594A880}" destId="{A0D42115-63B0-4833-9081-B087A4040F56}" srcOrd="1" destOrd="0" parTransId="{8109889C-A4D0-4EF6-ADEC-AC5579392083}" sibTransId="{108A5FAF-36FA-43BF-9EB0-3A30A29ACA2A}"/>
    <dgm:cxn modelId="{2AF3A4A3-EE9E-4D9F-BF6E-95F5D132E3E7}" type="presOf" srcId="{DFD784D3-1164-47FE-8723-2826CB36F1AD}" destId="{A29CB275-F5FE-4E99-B4E4-411761E6AB35}" srcOrd="0" destOrd="2" presId="urn:microsoft.com/office/officeart/2005/8/layout/hList1"/>
    <dgm:cxn modelId="{EEE12A26-FFDE-431E-A10D-1E53EF8B2308}" type="presOf" srcId="{3478818C-56EB-4C43-92C7-45A1262A2FE7}" destId="{51B76C59-772E-464D-8C8D-FDF5577C5C0A}" srcOrd="0" destOrd="1" presId="urn:microsoft.com/office/officeart/2005/8/layout/hList1"/>
    <dgm:cxn modelId="{89821E7E-34CA-46B9-A04F-0A23B86EE37C}" type="presOf" srcId="{4F622412-64E4-4579-93DB-FD8ACE9B2DB0}" destId="{A29CB275-F5FE-4E99-B4E4-411761E6AB35}" srcOrd="0" destOrd="1" presId="urn:microsoft.com/office/officeart/2005/8/layout/hList1"/>
    <dgm:cxn modelId="{9D2B0B64-19D7-424B-A316-47D66BE57CA2}" srcId="{C37C61BD-E90C-4DE0-80C1-D66A9D8E31EC}" destId="{D23EEEB7-05C6-43D4-8C13-C27BD393EE47}" srcOrd="2" destOrd="0" parTransId="{763EE16D-1DA0-44E6-ACAC-0CAB61C451C3}" sibTransId="{7F9508A0-3E91-45AC-8A35-3FF551899ADC}"/>
    <dgm:cxn modelId="{3897D478-325E-4A12-9827-99CA5622B558}" type="presOf" srcId="{73F42FC6-2FB3-4DA8-8C50-63ACA075052E}" destId="{3003D086-38B0-4EAA-B0ED-4321DD45E7BE}" srcOrd="0" destOrd="0" presId="urn:microsoft.com/office/officeart/2005/8/layout/hList1"/>
    <dgm:cxn modelId="{6C082516-9D6D-48EE-BA73-103AC4DFE623}" srcId="{C37C61BD-E90C-4DE0-80C1-D66A9D8E31EC}" destId="{98318316-6834-461D-8724-6E06A5A75F2D}" srcOrd="3" destOrd="0" parTransId="{41AD2EAB-7629-49F3-81AA-2B8372F943DE}" sibTransId="{CBC25A76-C5C9-4FB2-B162-3ACEA267D61E}"/>
    <dgm:cxn modelId="{09E0197D-94B5-4825-B22D-3B3068138FCE}" srcId="{D2F5F58D-DC62-4B1E-AB65-2EF935BB3250}" destId="{D006F977-BD5A-4F6F-9D35-7AD203B8147B}" srcOrd="2" destOrd="0" parTransId="{26DA45AC-B6D4-414B-85D3-4F8773C1E1E0}" sibTransId="{9CB1F989-3C18-4CD9-81D1-E035296644B7}"/>
    <dgm:cxn modelId="{2902E4E5-D47A-48CC-A793-BC7BA5C9D7D3}" srcId="{D006F977-BD5A-4F6F-9D35-7AD203B8147B}" destId="{4F622412-64E4-4579-93DB-FD8ACE9B2DB0}" srcOrd="1" destOrd="0" parTransId="{9D96FC77-676F-45A7-A63E-1FF74692579A}" sibTransId="{BEC8ED5D-486A-4643-AB41-33E1E051F020}"/>
    <dgm:cxn modelId="{027F4F35-1B69-471C-90ED-D8F9386E542D}" srcId="{16FD51EF-E5D7-4F55-9301-657DB0F754E7}" destId="{4672D61A-2FAA-45D0-900E-6A4FF413A583}" srcOrd="1" destOrd="0" parTransId="{D66E9D74-1DC8-423C-90AD-2EBC5EA47DF6}" sibTransId="{7DFA9CFD-7B54-4954-B9A0-AE6BA10003B4}"/>
    <dgm:cxn modelId="{D2438C52-E250-499D-B9EB-09AA1EA9DE63}" type="presOf" srcId="{D23EEEB7-05C6-43D4-8C13-C27BD393EE47}" destId="{57C4D2D1-5C0B-4D48-A207-6A6CD1250645}" srcOrd="0" destOrd="2" presId="urn:microsoft.com/office/officeart/2005/8/layout/hList1"/>
    <dgm:cxn modelId="{3BEF0DE2-901E-4318-A81A-94A0C6F34853}" srcId="{D2F5F58D-DC62-4B1E-AB65-2EF935BB3250}" destId="{21D242ED-A7DF-436D-B489-B4696D3B1484}" srcOrd="0" destOrd="0" parTransId="{E4DE79DB-89C6-4FE9-B0E2-E54B5D3E962B}" sibTransId="{D6B90447-B022-44CB-A217-806012DC9D22}"/>
    <dgm:cxn modelId="{AAF43064-CD67-407E-AA17-0E535A226393}" srcId="{C1C5F400-AD60-4624-9E51-3E638594A880}" destId="{427134BA-AF1E-4778-89BA-76EDDD491830}" srcOrd="2" destOrd="0" parTransId="{9D32EBD6-ADDA-4F35-9DBA-B43D3E3F6B71}" sibTransId="{F9BDEB01-A5E0-4524-9CFC-9CD8313A41FB}"/>
    <dgm:cxn modelId="{BB0039F6-1083-4848-A45E-BF1E002729C8}" type="presOf" srcId="{0EE2922A-3F6A-4CE9-9711-95CE95BD5027}" destId="{BEF03AF4-4AE3-4271-B666-C683AF8D26EC}" srcOrd="0" destOrd="0" presId="urn:microsoft.com/office/officeart/2005/8/layout/hList1"/>
    <dgm:cxn modelId="{8692A8E4-885B-47E0-A376-9C74B411EE8A}" type="presOf" srcId="{427134BA-AF1E-4778-89BA-76EDDD491830}" destId="{3003D086-38B0-4EAA-B0ED-4321DD45E7BE}" srcOrd="0" destOrd="2" presId="urn:microsoft.com/office/officeart/2005/8/layout/hList1"/>
    <dgm:cxn modelId="{540CE314-63AD-4FB1-8610-7AA57F6CADE7}" srcId="{C37C61BD-E90C-4DE0-80C1-D66A9D8E31EC}" destId="{E4681B0E-6049-4C2D-B028-E64779A80C18}" srcOrd="1" destOrd="0" parTransId="{BEEB31DA-18E7-4F16-81A5-87507E4CED2C}" sibTransId="{0E2C6735-8028-4C15-A3E5-A2C13EF5D41C}"/>
    <dgm:cxn modelId="{3574987C-F140-4292-B3DB-E52ADE278C5E}" srcId="{D006F977-BD5A-4F6F-9D35-7AD203B8147B}" destId="{DFD784D3-1164-47FE-8723-2826CB36F1AD}" srcOrd="2" destOrd="0" parTransId="{2415D6FC-497A-46B3-8655-D4BB9DB8B352}" sibTransId="{8BBE0F54-E120-490D-9885-EC096460FE64}"/>
    <dgm:cxn modelId="{2F21DEE9-7F2E-43DE-BD33-10C24D7C683A}" srcId="{21D242ED-A7DF-436D-B489-B4696D3B1484}" destId="{02E35FB2-A15E-45AC-9548-2EDE2C715C9A}" srcOrd="3" destOrd="0" parTransId="{29C39C0C-1EBA-4875-9B9E-4958139AC8EE}" sibTransId="{42CB5036-584C-4855-8304-10EAF4278ED6}"/>
    <dgm:cxn modelId="{BAA8D5E1-A4CE-444C-AB50-3FB0DE620BCF}" type="presOf" srcId="{E4681B0E-6049-4C2D-B028-E64779A80C18}" destId="{57C4D2D1-5C0B-4D48-A207-6A6CD1250645}" srcOrd="0" destOrd="1" presId="urn:microsoft.com/office/officeart/2005/8/layout/hList1"/>
    <dgm:cxn modelId="{A9D5D6EB-8555-48CB-B6D8-8CB446F2C492}" type="presOf" srcId="{16FD51EF-E5D7-4F55-9301-657DB0F754E7}" destId="{B7D515D3-5E5D-4BC3-A991-6B2C45F3A87C}" srcOrd="0" destOrd="0" presId="urn:microsoft.com/office/officeart/2005/8/layout/hList1"/>
    <dgm:cxn modelId="{0471BA24-6E9F-4A85-849B-2888ACD6BB66}" type="presOf" srcId="{D2F5F58D-DC62-4B1E-AB65-2EF935BB3250}" destId="{A2ACD24A-8F90-4B05-A388-F4C995AB4C82}" srcOrd="0" destOrd="0" presId="urn:microsoft.com/office/officeart/2005/8/layout/hList1"/>
    <dgm:cxn modelId="{9EC47CBC-2607-4E50-AEF9-9927A92C88F7}" type="presOf" srcId="{21D242ED-A7DF-436D-B489-B4696D3B1484}" destId="{089EB7D7-6B2C-4C3F-91C2-D7C18F908119}" srcOrd="0" destOrd="0" presId="urn:microsoft.com/office/officeart/2005/8/layout/hList1"/>
    <dgm:cxn modelId="{A9E94FF6-D0FA-4D55-B85F-D7121B83949C}" srcId="{21D242ED-A7DF-436D-B489-B4696D3B1484}" destId="{CED65280-408C-4791-9190-6EAD22F37121}" srcOrd="0" destOrd="0" parTransId="{4C0D11CB-805B-4623-9C93-833BC7D885BA}" sibTransId="{A6069576-96A5-4794-B2B9-F1DD17CDB07D}"/>
    <dgm:cxn modelId="{58297463-B92B-4C68-9CA6-2101203BD048}" type="presOf" srcId="{4672D61A-2FAA-45D0-900E-6A4FF413A583}" destId="{BEF03AF4-4AE3-4271-B666-C683AF8D26EC}" srcOrd="0" destOrd="1" presId="urn:microsoft.com/office/officeart/2005/8/layout/hList1"/>
    <dgm:cxn modelId="{E98AA31F-E0DD-4AC9-B723-FC3571763B74}" srcId="{D2F5F58D-DC62-4B1E-AB65-2EF935BB3250}" destId="{C1C5F400-AD60-4624-9E51-3E638594A880}" srcOrd="1" destOrd="0" parTransId="{703F90E8-D97D-4DAF-82E3-B0807A0EE62C}" sibTransId="{243C0832-E4F3-4FC4-AA55-279F3784C029}"/>
    <dgm:cxn modelId="{2F3AC541-4157-44D0-9893-B0780EA68AB1}" srcId="{D2F5F58D-DC62-4B1E-AB65-2EF935BB3250}" destId="{16FD51EF-E5D7-4F55-9301-657DB0F754E7}" srcOrd="3" destOrd="0" parTransId="{886DCE7B-0FC6-4F8B-AFE7-361CB6939645}" sibTransId="{F810DACB-314F-412D-BCF2-41639BB5711E}"/>
    <dgm:cxn modelId="{0BD90D5A-6FB1-421C-AAA7-ACCF3D0187C4}" srcId="{C1C5F400-AD60-4624-9E51-3E638594A880}" destId="{73F42FC6-2FB3-4DA8-8C50-63ACA075052E}" srcOrd="0" destOrd="0" parTransId="{4C3DB9EC-9434-486D-BE4D-027E364BBE05}" sibTransId="{F04B98D4-4213-4717-B890-5E37C7998021}"/>
    <dgm:cxn modelId="{A828E71D-0EBE-4270-AEFE-367E0B02141B}" type="presOf" srcId="{54B674A5-DDF7-4A16-84C2-77ABD9397C2D}" destId="{57C4D2D1-5C0B-4D48-A207-6A6CD1250645}" srcOrd="0" destOrd="0" presId="urn:microsoft.com/office/officeart/2005/8/layout/hList1"/>
    <dgm:cxn modelId="{BE30D4B5-A921-4A06-8A5C-FB5091C7F464}" srcId="{C37C61BD-E90C-4DE0-80C1-D66A9D8E31EC}" destId="{54B674A5-DDF7-4A16-84C2-77ABD9397C2D}" srcOrd="0" destOrd="0" parTransId="{5D268FE5-B9D3-4930-8615-EE86AFA10A01}" sibTransId="{08DDF0D1-C4D1-4F13-9E68-82B29C301B65}"/>
    <dgm:cxn modelId="{293287B3-8A93-4C28-B1F8-4BCBD58FAE87}" type="presOf" srcId="{D006F977-BD5A-4F6F-9D35-7AD203B8147B}" destId="{91975B1D-9C6E-41DB-B0D3-26A07BC2F2B2}" srcOrd="0" destOrd="0" presId="urn:microsoft.com/office/officeart/2005/8/layout/hList1"/>
    <dgm:cxn modelId="{2A90E91C-69C0-4B64-BFB9-A24C0850BBB1}" type="presOf" srcId="{F789E575-2DAE-4143-9E1E-227A893A90F9}" destId="{51B76C59-772E-464D-8C8D-FDF5577C5C0A}" srcOrd="0" destOrd="2" presId="urn:microsoft.com/office/officeart/2005/8/layout/hList1"/>
    <dgm:cxn modelId="{7136BA78-78FB-4339-B5AF-640F74CD6276}" srcId="{D2F5F58D-DC62-4B1E-AB65-2EF935BB3250}" destId="{C37C61BD-E90C-4DE0-80C1-D66A9D8E31EC}" srcOrd="4" destOrd="0" parTransId="{D73988B8-3047-4C8A-9D70-9D9D5477B223}" sibTransId="{49D2FD70-388A-4622-8A6C-FF45F78C6056}"/>
    <dgm:cxn modelId="{CDCAA287-BD2C-4BE1-8AE5-E3600E5E01C7}" type="presParOf" srcId="{A2ACD24A-8F90-4B05-A388-F4C995AB4C82}" destId="{564C1EC3-845D-4EB1-91F1-51AFE5992299}" srcOrd="0" destOrd="0" presId="urn:microsoft.com/office/officeart/2005/8/layout/hList1"/>
    <dgm:cxn modelId="{99F0366A-6412-4011-8A55-9D3819BA1762}" type="presParOf" srcId="{564C1EC3-845D-4EB1-91F1-51AFE5992299}" destId="{089EB7D7-6B2C-4C3F-91C2-D7C18F908119}" srcOrd="0" destOrd="0" presId="urn:microsoft.com/office/officeart/2005/8/layout/hList1"/>
    <dgm:cxn modelId="{8B1C4C24-6D7D-446D-A93E-6EA6FA6D052D}" type="presParOf" srcId="{564C1EC3-845D-4EB1-91F1-51AFE5992299}" destId="{51B76C59-772E-464D-8C8D-FDF5577C5C0A}" srcOrd="1" destOrd="0" presId="urn:microsoft.com/office/officeart/2005/8/layout/hList1"/>
    <dgm:cxn modelId="{B903649C-2C23-4858-B785-79B0F949A769}" type="presParOf" srcId="{A2ACD24A-8F90-4B05-A388-F4C995AB4C82}" destId="{BEFCC5C2-3F97-4022-9FC7-D48E0A90D8C1}" srcOrd="1" destOrd="0" presId="urn:microsoft.com/office/officeart/2005/8/layout/hList1"/>
    <dgm:cxn modelId="{2AC63B30-8751-4752-A0D8-F776A0890E77}" type="presParOf" srcId="{A2ACD24A-8F90-4B05-A388-F4C995AB4C82}" destId="{BF72B068-B50A-4823-98BE-CC9E3D16AE63}" srcOrd="2" destOrd="0" presId="urn:microsoft.com/office/officeart/2005/8/layout/hList1"/>
    <dgm:cxn modelId="{D2B4D131-22D2-4397-9B92-3FE88E466D12}" type="presParOf" srcId="{BF72B068-B50A-4823-98BE-CC9E3D16AE63}" destId="{64D7C30B-7310-433F-AE79-0AE8017D5E85}" srcOrd="0" destOrd="0" presId="urn:microsoft.com/office/officeart/2005/8/layout/hList1"/>
    <dgm:cxn modelId="{C3FFDFE9-098F-4CAE-A4EA-C233A2810243}" type="presParOf" srcId="{BF72B068-B50A-4823-98BE-CC9E3D16AE63}" destId="{3003D086-38B0-4EAA-B0ED-4321DD45E7BE}" srcOrd="1" destOrd="0" presId="urn:microsoft.com/office/officeart/2005/8/layout/hList1"/>
    <dgm:cxn modelId="{D98D8557-FDF5-4F01-842C-1071375CA230}" type="presParOf" srcId="{A2ACD24A-8F90-4B05-A388-F4C995AB4C82}" destId="{35F715F9-EF88-4D2A-8DEE-5CE52CD44C83}" srcOrd="3" destOrd="0" presId="urn:microsoft.com/office/officeart/2005/8/layout/hList1"/>
    <dgm:cxn modelId="{E7BCC4BA-A673-488B-95ED-4E27AE7FD146}" type="presParOf" srcId="{A2ACD24A-8F90-4B05-A388-F4C995AB4C82}" destId="{FFD0F224-000F-44AB-91C9-B3AB96DF4176}" srcOrd="4" destOrd="0" presId="urn:microsoft.com/office/officeart/2005/8/layout/hList1"/>
    <dgm:cxn modelId="{E8D0A7C5-A783-4D9F-A763-6B615AA76DC4}" type="presParOf" srcId="{FFD0F224-000F-44AB-91C9-B3AB96DF4176}" destId="{91975B1D-9C6E-41DB-B0D3-26A07BC2F2B2}" srcOrd="0" destOrd="0" presId="urn:microsoft.com/office/officeart/2005/8/layout/hList1"/>
    <dgm:cxn modelId="{49253080-9C3E-48FB-84F1-F99442482B46}" type="presParOf" srcId="{FFD0F224-000F-44AB-91C9-B3AB96DF4176}" destId="{A29CB275-F5FE-4E99-B4E4-411761E6AB35}" srcOrd="1" destOrd="0" presId="urn:microsoft.com/office/officeart/2005/8/layout/hList1"/>
    <dgm:cxn modelId="{4830160E-110E-41A2-A558-A75B7D84B188}" type="presParOf" srcId="{A2ACD24A-8F90-4B05-A388-F4C995AB4C82}" destId="{37CC99EC-E4F4-42C0-866E-21938A8790B0}" srcOrd="5" destOrd="0" presId="urn:microsoft.com/office/officeart/2005/8/layout/hList1"/>
    <dgm:cxn modelId="{9F80A941-9335-4581-AD41-2A67ADF5A0DB}" type="presParOf" srcId="{A2ACD24A-8F90-4B05-A388-F4C995AB4C82}" destId="{7D9EDDEF-FA49-4F07-984C-5EF27F5BE489}" srcOrd="6" destOrd="0" presId="urn:microsoft.com/office/officeart/2005/8/layout/hList1"/>
    <dgm:cxn modelId="{153F2140-CA57-44E7-AD1A-EB3C520E88EC}" type="presParOf" srcId="{7D9EDDEF-FA49-4F07-984C-5EF27F5BE489}" destId="{B7D515D3-5E5D-4BC3-A991-6B2C45F3A87C}" srcOrd="0" destOrd="0" presId="urn:microsoft.com/office/officeart/2005/8/layout/hList1"/>
    <dgm:cxn modelId="{246B66B7-17D1-457D-9DB6-F9049E9D892B}" type="presParOf" srcId="{7D9EDDEF-FA49-4F07-984C-5EF27F5BE489}" destId="{BEF03AF4-4AE3-4271-B666-C683AF8D26EC}" srcOrd="1" destOrd="0" presId="urn:microsoft.com/office/officeart/2005/8/layout/hList1"/>
    <dgm:cxn modelId="{2CE6C23E-5D5B-4123-80A6-EC6A26F697F3}" type="presParOf" srcId="{A2ACD24A-8F90-4B05-A388-F4C995AB4C82}" destId="{A63C1131-DD11-4B61-A58C-9C026A26AB95}" srcOrd="7" destOrd="0" presId="urn:microsoft.com/office/officeart/2005/8/layout/hList1"/>
    <dgm:cxn modelId="{A271D6FF-F029-47D8-AD83-8CB80ADB64C0}" type="presParOf" srcId="{A2ACD24A-8F90-4B05-A388-F4C995AB4C82}" destId="{2AE5E8F3-2662-47B6-9D81-FC640B5C7EBA}" srcOrd="8" destOrd="0" presId="urn:microsoft.com/office/officeart/2005/8/layout/hList1"/>
    <dgm:cxn modelId="{D9BF6BC3-8324-4541-A0D9-45DC070D4F53}" type="presParOf" srcId="{2AE5E8F3-2662-47B6-9D81-FC640B5C7EBA}" destId="{53C6B7C8-CFF0-4A3F-917A-1AB841F10762}" srcOrd="0" destOrd="0" presId="urn:microsoft.com/office/officeart/2005/8/layout/hList1"/>
    <dgm:cxn modelId="{79C05214-0D1C-489E-8FD3-94CA773A4F23}" type="presParOf" srcId="{2AE5E8F3-2662-47B6-9D81-FC640B5C7EBA}" destId="{57C4D2D1-5C0B-4D48-A207-6A6CD1250645}" srcOrd="1" destOrd="0" presId="urn:microsoft.com/office/officeart/2005/8/layout/hList1"/>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2F5F58D-DC62-4B1E-AB65-2EF935BB3250}" type="doc">
      <dgm:prSet loTypeId="urn:microsoft.com/office/officeart/2005/8/layout/hList1" loCatId="list" qsTypeId="urn:microsoft.com/office/officeart/2005/8/quickstyle/simple3" qsCatId="simple" csTypeId="urn:microsoft.com/office/officeart/2005/8/colors/accent1_2" csCatId="accent1" phldr="1"/>
      <dgm:spPr/>
      <dgm:t>
        <a:bodyPr/>
        <a:lstStyle/>
        <a:p>
          <a:endParaRPr lang="fr-FR"/>
        </a:p>
      </dgm:t>
    </dgm:pt>
    <dgm:pt modelId="{21D242ED-A7DF-436D-B489-B4696D3B1484}">
      <dgm:prSet phldrT="[Texte]" custT="1"/>
      <dgm:spPr/>
      <dgm:t>
        <a:bodyPr/>
        <a:lstStyle/>
        <a:p>
          <a:r>
            <a:rPr lang="fr-FR" sz="1400" b="1" dirty="0" smtClean="0">
              <a:solidFill>
                <a:srgbClr val="FF0000"/>
              </a:solidFill>
              <a:latin typeface="Arial" panose="020B0604020202020204" pitchFamily="34" charset="0"/>
              <a:cs typeface="Arial" panose="020B0604020202020204" pitchFamily="34" charset="0"/>
            </a:rPr>
            <a:t>MENSUELLE</a:t>
          </a:r>
        </a:p>
      </dgm:t>
    </dgm:pt>
    <dgm:pt modelId="{E4DE79DB-89C6-4FE9-B0E2-E54B5D3E962B}" type="parTrans" cxnId="{3BEF0DE2-901E-4318-A81A-94A0C6F34853}">
      <dgm:prSet/>
      <dgm:spPr/>
      <dgm:t>
        <a:bodyPr/>
        <a:lstStyle/>
        <a:p>
          <a:endParaRPr lang="fr-FR" sz="1400">
            <a:latin typeface="Arial" panose="020B0604020202020204" pitchFamily="34" charset="0"/>
            <a:cs typeface="Arial" panose="020B0604020202020204" pitchFamily="34" charset="0"/>
          </a:endParaRPr>
        </a:p>
      </dgm:t>
    </dgm:pt>
    <dgm:pt modelId="{D6B90447-B022-44CB-A217-806012DC9D22}" type="sibTrans" cxnId="{3BEF0DE2-901E-4318-A81A-94A0C6F34853}">
      <dgm:prSet/>
      <dgm:spPr/>
      <dgm:t>
        <a:bodyPr/>
        <a:lstStyle/>
        <a:p>
          <a:endParaRPr lang="fr-FR" sz="1400">
            <a:latin typeface="Arial" panose="020B0604020202020204" pitchFamily="34" charset="0"/>
            <a:cs typeface="Arial" panose="020B0604020202020204" pitchFamily="34" charset="0"/>
          </a:endParaRPr>
        </a:p>
      </dgm:t>
    </dgm:pt>
    <dgm:pt modelId="{E3EE9243-7113-42FE-BB7C-C99F775AB8E1}">
      <dgm:prSet phldrT="[Texte]" custT="1"/>
      <dgm:spPr/>
      <dgm:t>
        <a:bodyPr/>
        <a:lstStyle/>
        <a:p>
          <a:r>
            <a:rPr lang="fr-FR" sz="1400" dirty="0" smtClean="0">
              <a:latin typeface="Arial" panose="020B0604020202020204" pitchFamily="34" charset="0"/>
              <a:cs typeface="Arial" panose="020B0604020202020204" pitchFamily="34" charset="0"/>
            </a:rPr>
            <a:t>Contrôle (Chef de Gare, Chef District, Chef territoire STE),</a:t>
          </a:r>
          <a:endParaRPr lang="fr-FR" sz="1400" dirty="0">
            <a:latin typeface="Arial" panose="020B0604020202020204" pitchFamily="34" charset="0"/>
            <a:cs typeface="Arial" panose="020B0604020202020204" pitchFamily="34" charset="0"/>
          </a:endParaRPr>
        </a:p>
      </dgm:t>
    </dgm:pt>
    <dgm:pt modelId="{7B469B5B-C54B-4812-AF33-0963DAFACD37}" type="parTrans" cxnId="{8116FC64-8C90-4438-9F03-45AF8ED3A907}">
      <dgm:prSet/>
      <dgm:spPr/>
      <dgm:t>
        <a:bodyPr/>
        <a:lstStyle/>
        <a:p>
          <a:endParaRPr lang="fr-FR" sz="1400">
            <a:latin typeface="Arial" panose="020B0604020202020204" pitchFamily="34" charset="0"/>
            <a:cs typeface="Arial" panose="020B0604020202020204" pitchFamily="34" charset="0"/>
          </a:endParaRPr>
        </a:p>
      </dgm:t>
    </dgm:pt>
    <dgm:pt modelId="{198F77F9-F603-4D0D-9941-AA648C20DF4D}" type="sibTrans" cxnId="{8116FC64-8C90-4438-9F03-45AF8ED3A907}">
      <dgm:prSet/>
      <dgm:spPr/>
      <dgm:t>
        <a:bodyPr/>
        <a:lstStyle/>
        <a:p>
          <a:endParaRPr lang="fr-FR" sz="1400">
            <a:latin typeface="Arial" panose="020B0604020202020204" pitchFamily="34" charset="0"/>
            <a:cs typeface="Arial" panose="020B0604020202020204" pitchFamily="34" charset="0"/>
          </a:endParaRPr>
        </a:p>
      </dgm:t>
    </dgm:pt>
    <dgm:pt modelId="{C1C5F400-AD60-4624-9E51-3E638594A880}">
      <dgm:prSet phldrT="[Texte]" custT="1"/>
      <dgm:spPr/>
      <dgm:t>
        <a:bodyPr/>
        <a:lstStyle/>
        <a:p>
          <a:r>
            <a:rPr lang="fr-FR" sz="1400" b="1" dirty="0" smtClean="0">
              <a:solidFill>
                <a:srgbClr val="FF0000"/>
              </a:solidFill>
              <a:latin typeface="Arial" panose="020B0604020202020204" pitchFamily="34" charset="0"/>
              <a:cs typeface="Arial" panose="020B0604020202020204" pitchFamily="34" charset="0"/>
            </a:rPr>
            <a:t>TRIMESTRIELLE</a:t>
          </a:r>
          <a:endParaRPr lang="fr-FR" sz="1400" dirty="0">
            <a:latin typeface="Arial" panose="020B0604020202020204" pitchFamily="34" charset="0"/>
            <a:cs typeface="Arial" panose="020B0604020202020204" pitchFamily="34" charset="0"/>
          </a:endParaRPr>
        </a:p>
      </dgm:t>
    </dgm:pt>
    <dgm:pt modelId="{703F90E8-D97D-4DAF-82E3-B0807A0EE62C}" type="parTrans" cxnId="{E98AA31F-E0DD-4AC9-B723-FC3571763B74}">
      <dgm:prSet/>
      <dgm:spPr/>
      <dgm:t>
        <a:bodyPr/>
        <a:lstStyle/>
        <a:p>
          <a:endParaRPr lang="fr-FR" sz="1400">
            <a:latin typeface="Arial" panose="020B0604020202020204" pitchFamily="34" charset="0"/>
            <a:cs typeface="Arial" panose="020B0604020202020204" pitchFamily="34" charset="0"/>
          </a:endParaRPr>
        </a:p>
      </dgm:t>
    </dgm:pt>
    <dgm:pt modelId="{243C0832-E4F3-4FC4-AA55-279F3784C029}" type="sibTrans" cxnId="{E98AA31F-E0DD-4AC9-B723-FC3571763B74}">
      <dgm:prSet/>
      <dgm:spPr/>
      <dgm:t>
        <a:bodyPr/>
        <a:lstStyle/>
        <a:p>
          <a:endParaRPr lang="fr-FR" sz="1400">
            <a:latin typeface="Arial" panose="020B0604020202020204" pitchFamily="34" charset="0"/>
            <a:cs typeface="Arial" panose="020B0604020202020204" pitchFamily="34" charset="0"/>
          </a:endParaRPr>
        </a:p>
      </dgm:t>
    </dgm:pt>
    <dgm:pt modelId="{A0D42115-63B0-4833-9081-B087A4040F56}">
      <dgm:prSet phldrT="[Texte]" custT="1"/>
      <dgm:spPr/>
      <dgm:t>
        <a:bodyPr/>
        <a:lstStyle/>
        <a:p>
          <a:r>
            <a:rPr lang="fr-FR" sz="1400" dirty="0" smtClean="0">
              <a:latin typeface="Arial" panose="020B0604020202020204" pitchFamily="34" charset="0"/>
              <a:cs typeface="Arial" panose="020B0604020202020204" pitchFamily="34" charset="0"/>
            </a:rPr>
            <a:t>Contrôle (CCM, Chef de circonscription STE et Chef de section),</a:t>
          </a:r>
          <a:endParaRPr lang="fr-FR" sz="1400" dirty="0">
            <a:latin typeface="Arial" panose="020B0604020202020204" pitchFamily="34" charset="0"/>
            <a:cs typeface="Arial" panose="020B0604020202020204" pitchFamily="34" charset="0"/>
          </a:endParaRPr>
        </a:p>
      </dgm:t>
    </dgm:pt>
    <dgm:pt modelId="{8109889C-A4D0-4EF6-ADEC-AC5579392083}" type="parTrans" cxnId="{637C4D43-40AA-4BE9-ACAB-3878E6D1E75C}">
      <dgm:prSet/>
      <dgm:spPr/>
      <dgm:t>
        <a:bodyPr/>
        <a:lstStyle/>
        <a:p>
          <a:endParaRPr lang="fr-FR" sz="1400">
            <a:latin typeface="Arial" panose="020B0604020202020204" pitchFamily="34" charset="0"/>
            <a:cs typeface="Arial" panose="020B0604020202020204" pitchFamily="34" charset="0"/>
          </a:endParaRPr>
        </a:p>
      </dgm:t>
    </dgm:pt>
    <dgm:pt modelId="{108A5FAF-36FA-43BF-9EB0-3A30A29ACA2A}" type="sibTrans" cxnId="{637C4D43-40AA-4BE9-ACAB-3878E6D1E75C}">
      <dgm:prSet/>
      <dgm:spPr/>
      <dgm:t>
        <a:bodyPr/>
        <a:lstStyle/>
        <a:p>
          <a:endParaRPr lang="fr-FR" sz="1400">
            <a:latin typeface="Arial" panose="020B0604020202020204" pitchFamily="34" charset="0"/>
            <a:cs typeface="Arial" panose="020B0604020202020204" pitchFamily="34" charset="0"/>
          </a:endParaRPr>
        </a:p>
      </dgm:t>
    </dgm:pt>
    <dgm:pt modelId="{D006F977-BD5A-4F6F-9D35-7AD203B8147B}">
      <dgm:prSet phldrT="[Texte]" custT="1"/>
      <dgm:spPr/>
      <dgm:t>
        <a:bodyPr/>
        <a:lstStyle/>
        <a:p>
          <a:r>
            <a:rPr lang="fr-FR" sz="1400" b="1" dirty="0" smtClean="0">
              <a:solidFill>
                <a:srgbClr val="FF0000"/>
              </a:solidFill>
              <a:latin typeface="Arial" panose="020B0604020202020204" pitchFamily="34" charset="0"/>
              <a:cs typeface="Arial" panose="020B0604020202020204" pitchFamily="34" charset="0"/>
            </a:rPr>
            <a:t>ANNUELLE</a:t>
          </a:r>
          <a:endParaRPr lang="fr-FR" sz="1400" b="1" dirty="0">
            <a:solidFill>
              <a:srgbClr val="FF0000"/>
            </a:solidFill>
            <a:latin typeface="Arial" panose="020B0604020202020204" pitchFamily="34" charset="0"/>
            <a:cs typeface="Arial" panose="020B0604020202020204" pitchFamily="34" charset="0"/>
          </a:endParaRPr>
        </a:p>
      </dgm:t>
    </dgm:pt>
    <dgm:pt modelId="{9CB1F989-3C18-4CD9-81D1-E035296644B7}" type="sibTrans" cxnId="{09E0197D-94B5-4825-B22D-3B3068138FCE}">
      <dgm:prSet/>
      <dgm:spPr/>
      <dgm:t>
        <a:bodyPr/>
        <a:lstStyle/>
        <a:p>
          <a:endParaRPr lang="fr-FR" sz="1400">
            <a:latin typeface="Arial" panose="020B0604020202020204" pitchFamily="34" charset="0"/>
            <a:cs typeface="Arial" panose="020B0604020202020204" pitchFamily="34" charset="0"/>
          </a:endParaRPr>
        </a:p>
      </dgm:t>
    </dgm:pt>
    <dgm:pt modelId="{26DA45AC-B6D4-414B-85D3-4F8773C1E1E0}" type="parTrans" cxnId="{09E0197D-94B5-4825-B22D-3B3068138FCE}">
      <dgm:prSet/>
      <dgm:spPr/>
      <dgm:t>
        <a:bodyPr/>
        <a:lstStyle/>
        <a:p>
          <a:endParaRPr lang="fr-FR" sz="1400">
            <a:latin typeface="Arial" panose="020B0604020202020204" pitchFamily="34" charset="0"/>
            <a:cs typeface="Arial" panose="020B0604020202020204" pitchFamily="34" charset="0"/>
          </a:endParaRPr>
        </a:p>
      </dgm:t>
    </dgm:pt>
    <dgm:pt modelId="{38864D73-B11A-49FA-B4C3-A632BB00D5FE}">
      <dgm:prSet phldrT="[Texte]" custT="1"/>
      <dgm:spPr/>
      <dgm:t>
        <a:bodyPr/>
        <a:lstStyle/>
        <a:p>
          <a:endParaRPr lang="fr-FR" sz="1400" dirty="0">
            <a:latin typeface="Arial" panose="020B0604020202020204" pitchFamily="34" charset="0"/>
            <a:cs typeface="Arial" panose="020B0604020202020204" pitchFamily="34" charset="0"/>
          </a:endParaRPr>
        </a:p>
      </dgm:t>
    </dgm:pt>
    <dgm:pt modelId="{BDA185A7-B879-4D0C-9678-276AEBFFAC00}" type="parTrans" cxnId="{A29787A7-B72E-4EBB-BA1C-4742DCFF0658}">
      <dgm:prSet/>
      <dgm:spPr/>
      <dgm:t>
        <a:bodyPr/>
        <a:lstStyle/>
        <a:p>
          <a:endParaRPr lang="fr-FR" sz="1400"/>
        </a:p>
      </dgm:t>
    </dgm:pt>
    <dgm:pt modelId="{E923A654-82C8-475F-B738-9BFFA890A86F}" type="sibTrans" cxnId="{A29787A7-B72E-4EBB-BA1C-4742DCFF0658}">
      <dgm:prSet/>
      <dgm:spPr/>
      <dgm:t>
        <a:bodyPr/>
        <a:lstStyle/>
        <a:p>
          <a:endParaRPr lang="fr-FR" sz="1400"/>
        </a:p>
      </dgm:t>
    </dgm:pt>
    <dgm:pt modelId="{B485A1FE-15DF-41BB-9E8A-25C82E57A9F8}">
      <dgm:prSet phldrT="[Texte]" custT="1"/>
      <dgm:spPr/>
      <dgm:t>
        <a:bodyPr/>
        <a:lstStyle/>
        <a:p>
          <a:r>
            <a:rPr lang="fr-FR" sz="1400" dirty="0" smtClean="0">
              <a:latin typeface="Arial" panose="020B0604020202020204" pitchFamily="34" charset="0"/>
              <a:cs typeface="Arial" panose="020B0604020202020204" pitchFamily="34" charset="0"/>
            </a:rPr>
            <a:t>Observations enregistrées sur carnet de visite (traçabilité),</a:t>
          </a:r>
          <a:endParaRPr lang="fr-FR" sz="1400" dirty="0">
            <a:latin typeface="Arial" panose="020B0604020202020204" pitchFamily="34" charset="0"/>
            <a:cs typeface="Arial" panose="020B0604020202020204" pitchFamily="34" charset="0"/>
          </a:endParaRPr>
        </a:p>
      </dgm:t>
    </dgm:pt>
    <dgm:pt modelId="{A8BEA694-82C7-4485-9CDB-14CD940FDC9A}" type="parTrans" cxnId="{5691081E-18D2-4E65-A57C-AC0F59142BB1}">
      <dgm:prSet/>
      <dgm:spPr/>
      <dgm:t>
        <a:bodyPr/>
        <a:lstStyle/>
        <a:p>
          <a:endParaRPr lang="fr-FR" sz="1400"/>
        </a:p>
      </dgm:t>
    </dgm:pt>
    <dgm:pt modelId="{02AA434F-C618-4AD6-923E-7BE2599660C3}" type="sibTrans" cxnId="{5691081E-18D2-4E65-A57C-AC0F59142BB1}">
      <dgm:prSet/>
      <dgm:spPr/>
      <dgm:t>
        <a:bodyPr/>
        <a:lstStyle/>
        <a:p>
          <a:endParaRPr lang="fr-FR" sz="1400"/>
        </a:p>
      </dgm:t>
    </dgm:pt>
    <dgm:pt modelId="{918C557E-F079-4C8A-8D03-BC7CB074E5B4}">
      <dgm:prSet phldrT="[Texte]" custT="1"/>
      <dgm:spPr/>
      <dgm:t>
        <a:bodyPr/>
        <a:lstStyle/>
        <a:p>
          <a:r>
            <a:rPr lang="fr-FR" sz="1400" dirty="0" smtClean="0">
              <a:latin typeface="Arial" panose="020B0604020202020204" pitchFamily="34" charset="0"/>
              <a:cs typeface="Arial" panose="020B0604020202020204" pitchFamily="34" charset="0"/>
            </a:rPr>
            <a:t> Résultats consignés dans un PV (traçabilité),</a:t>
          </a:r>
          <a:endParaRPr lang="fr-FR" sz="1400" dirty="0">
            <a:latin typeface="Arial" panose="020B0604020202020204" pitchFamily="34" charset="0"/>
            <a:cs typeface="Arial" panose="020B0604020202020204" pitchFamily="34" charset="0"/>
          </a:endParaRPr>
        </a:p>
      </dgm:t>
    </dgm:pt>
    <dgm:pt modelId="{B90CE3B8-5D54-4531-BB11-7130C04FB4E8}" type="parTrans" cxnId="{F6F826CA-C4B7-4F33-BB51-06EBB233F198}">
      <dgm:prSet/>
      <dgm:spPr/>
      <dgm:t>
        <a:bodyPr/>
        <a:lstStyle/>
        <a:p>
          <a:endParaRPr lang="fr-FR" sz="1400"/>
        </a:p>
      </dgm:t>
    </dgm:pt>
    <dgm:pt modelId="{391FC5C0-401D-4AE9-BCB6-304F63D86A5E}" type="sibTrans" cxnId="{F6F826CA-C4B7-4F33-BB51-06EBB233F198}">
      <dgm:prSet/>
      <dgm:spPr/>
      <dgm:t>
        <a:bodyPr/>
        <a:lstStyle/>
        <a:p>
          <a:endParaRPr lang="fr-FR" sz="1400"/>
        </a:p>
      </dgm:t>
    </dgm:pt>
    <dgm:pt modelId="{5B164066-81C7-444E-B584-BAA597271137}">
      <dgm:prSet phldrT="[Texte]" custT="1"/>
      <dgm:spPr/>
      <dgm:t>
        <a:bodyPr/>
        <a:lstStyle/>
        <a:p>
          <a:r>
            <a:rPr lang="fr-FR" sz="1400" dirty="0" smtClean="0">
              <a:latin typeface="Arial" panose="020B0604020202020204" pitchFamily="34" charset="0"/>
              <a:cs typeface="Arial" panose="020B0604020202020204" pitchFamily="34" charset="0"/>
            </a:rPr>
            <a:t>Installation en dérangement, le carnet de dérangement renseigné (traçabilité) et intervention. </a:t>
          </a:r>
          <a:endParaRPr lang="fr-FR" sz="1400" dirty="0">
            <a:latin typeface="Arial" panose="020B0604020202020204" pitchFamily="34" charset="0"/>
            <a:cs typeface="Arial" panose="020B0604020202020204" pitchFamily="34" charset="0"/>
          </a:endParaRPr>
        </a:p>
      </dgm:t>
    </dgm:pt>
    <dgm:pt modelId="{7B8D92F5-E660-43EB-A45A-7B4B37B72FCA}" type="parTrans" cxnId="{D60D7E54-F522-43CA-9619-DFBF43CEFD1C}">
      <dgm:prSet/>
      <dgm:spPr/>
      <dgm:t>
        <a:bodyPr/>
        <a:lstStyle/>
        <a:p>
          <a:endParaRPr lang="fr-FR" sz="1400"/>
        </a:p>
      </dgm:t>
    </dgm:pt>
    <dgm:pt modelId="{B8497921-DED1-4EA0-96A9-65A0DB9CF767}" type="sibTrans" cxnId="{D60D7E54-F522-43CA-9619-DFBF43CEFD1C}">
      <dgm:prSet/>
      <dgm:spPr/>
      <dgm:t>
        <a:bodyPr/>
        <a:lstStyle/>
        <a:p>
          <a:endParaRPr lang="fr-FR" sz="1400"/>
        </a:p>
      </dgm:t>
    </dgm:pt>
    <dgm:pt modelId="{17DDB566-1229-44A4-8C7E-1E0DEF3A3369}">
      <dgm:prSet phldrT="[Texte]" custT="1"/>
      <dgm:spPr/>
      <dgm:t>
        <a:bodyPr/>
        <a:lstStyle/>
        <a:p>
          <a:r>
            <a:rPr lang="fr-FR" sz="1400" dirty="0" smtClean="0">
              <a:latin typeface="Arial" panose="020B0604020202020204" pitchFamily="34" charset="0"/>
              <a:cs typeface="Arial" panose="020B0604020202020204" pitchFamily="34" charset="0"/>
            </a:rPr>
            <a:t>Vérifications </a:t>
          </a:r>
          <a:r>
            <a:rPr lang="fr-FR" sz="1400" smtClean="0">
              <a:latin typeface="Arial" panose="020B0604020202020204" pitchFamily="34" charset="0"/>
              <a:cs typeface="Arial" panose="020B0604020202020204" pitchFamily="34" charset="0"/>
            </a:rPr>
            <a:t>contradictoires, concordance des IS/documents</a:t>
          </a:r>
          <a:endParaRPr lang="fr-FR" sz="1400" dirty="0">
            <a:latin typeface="Arial" panose="020B0604020202020204" pitchFamily="34" charset="0"/>
            <a:cs typeface="Arial" panose="020B0604020202020204" pitchFamily="34" charset="0"/>
          </a:endParaRPr>
        </a:p>
      </dgm:t>
    </dgm:pt>
    <dgm:pt modelId="{41C376D3-DB04-4446-BE01-231FF65ED82D}" type="parTrans" cxnId="{17AA5DF8-99FC-441D-B636-1CE828618629}">
      <dgm:prSet/>
      <dgm:spPr/>
      <dgm:t>
        <a:bodyPr/>
        <a:lstStyle/>
        <a:p>
          <a:endParaRPr lang="fr-FR" sz="1400"/>
        </a:p>
      </dgm:t>
    </dgm:pt>
    <dgm:pt modelId="{92198220-10C4-4765-AAB6-7BC80A538063}" type="sibTrans" cxnId="{17AA5DF8-99FC-441D-B636-1CE828618629}">
      <dgm:prSet/>
      <dgm:spPr/>
      <dgm:t>
        <a:bodyPr/>
        <a:lstStyle/>
        <a:p>
          <a:endParaRPr lang="fr-FR" sz="1400"/>
        </a:p>
      </dgm:t>
    </dgm:pt>
    <dgm:pt modelId="{6E2A0B8F-D2F8-469C-B932-6277C6ECB302}">
      <dgm:prSet phldrT="[Texte]" custT="1"/>
      <dgm:spPr/>
      <dgm:t>
        <a:bodyPr/>
        <a:lstStyle/>
        <a:p>
          <a:r>
            <a:rPr lang="fr-FR" sz="1400" dirty="0" smtClean="0">
              <a:latin typeface="Arial" panose="020B0604020202020204" pitchFamily="34" charset="0"/>
              <a:cs typeface="Arial" panose="020B0604020202020204" pitchFamily="34" charset="0"/>
            </a:rPr>
            <a:t>PV adressé à la Direction de l’Unité. </a:t>
          </a:r>
          <a:endParaRPr lang="fr-FR" sz="1400" dirty="0">
            <a:latin typeface="Arial" panose="020B0604020202020204" pitchFamily="34" charset="0"/>
            <a:cs typeface="Arial" panose="020B0604020202020204" pitchFamily="34" charset="0"/>
          </a:endParaRPr>
        </a:p>
      </dgm:t>
    </dgm:pt>
    <dgm:pt modelId="{167808C4-125C-4A56-A151-12E123B54C23}" type="parTrans" cxnId="{6010CA68-CC74-4664-814D-D5392222A47E}">
      <dgm:prSet/>
      <dgm:spPr/>
      <dgm:t>
        <a:bodyPr/>
        <a:lstStyle/>
        <a:p>
          <a:endParaRPr lang="fr-FR" sz="1400"/>
        </a:p>
      </dgm:t>
    </dgm:pt>
    <dgm:pt modelId="{73E9AF54-80FD-4C49-9C61-69BBA83A6EEF}" type="sibTrans" cxnId="{6010CA68-CC74-4664-814D-D5392222A47E}">
      <dgm:prSet/>
      <dgm:spPr/>
      <dgm:t>
        <a:bodyPr/>
        <a:lstStyle/>
        <a:p>
          <a:endParaRPr lang="fr-FR" sz="1400"/>
        </a:p>
      </dgm:t>
    </dgm:pt>
    <dgm:pt modelId="{6357A9DF-D48E-42F4-8EB4-0D22F66C38AF}">
      <dgm:prSet custT="1"/>
      <dgm:spPr/>
      <dgm:t>
        <a:bodyPr/>
        <a:lstStyle/>
        <a:p>
          <a:r>
            <a:rPr lang="fr-FR" sz="1400" dirty="0" smtClean="0">
              <a:latin typeface="Arial" pitchFamily="34" charset="0"/>
              <a:cs typeface="Arial" pitchFamily="34" charset="0"/>
            </a:rPr>
            <a:t>Contrôle (Sous Directeur EX, STE, INFRA),</a:t>
          </a:r>
          <a:endParaRPr lang="fr-FR" sz="1400" dirty="0">
            <a:latin typeface="Arial" pitchFamily="34" charset="0"/>
            <a:cs typeface="Arial" pitchFamily="34" charset="0"/>
          </a:endParaRPr>
        </a:p>
      </dgm:t>
    </dgm:pt>
    <dgm:pt modelId="{EEE8B7E0-0D7A-43DA-8C87-45C73F039984}" type="parTrans" cxnId="{63C26B26-A35E-4D4B-BEC5-9D3CDDE91551}">
      <dgm:prSet/>
      <dgm:spPr/>
      <dgm:t>
        <a:bodyPr/>
        <a:lstStyle/>
        <a:p>
          <a:endParaRPr lang="fr-FR"/>
        </a:p>
      </dgm:t>
    </dgm:pt>
    <dgm:pt modelId="{EA6DD5F5-3721-4C59-A4E3-85C5CEF1CAFB}" type="sibTrans" cxnId="{63C26B26-A35E-4D4B-BEC5-9D3CDDE91551}">
      <dgm:prSet/>
      <dgm:spPr/>
      <dgm:t>
        <a:bodyPr/>
        <a:lstStyle/>
        <a:p>
          <a:endParaRPr lang="fr-FR"/>
        </a:p>
      </dgm:t>
    </dgm:pt>
    <dgm:pt modelId="{96E69ED1-4B8C-47D9-97E3-2E6ABB25C3C6}">
      <dgm:prSet custT="1"/>
      <dgm:spPr/>
      <dgm:t>
        <a:bodyPr/>
        <a:lstStyle/>
        <a:p>
          <a:r>
            <a:rPr lang="fr-FR" sz="1400" dirty="0" smtClean="0">
              <a:latin typeface="Arial" pitchFamily="34" charset="0"/>
              <a:cs typeface="Arial" pitchFamily="34" charset="0"/>
            </a:rPr>
            <a:t>Vérification contradictoires,</a:t>
          </a:r>
          <a:endParaRPr lang="fr-FR" sz="1400" dirty="0">
            <a:latin typeface="Arial" pitchFamily="34" charset="0"/>
            <a:cs typeface="Arial" pitchFamily="34" charset="0"/>
          </a:endParaRPr>
        </a:p>
      </dgm:t>
    </dgm:pt>
    <dgm:pt modelId="{1C4E9C72-C189-4697-ADE2-8A5956088852}" type="parTrans" cxnId="{49CA91BF-8B78-43E8-8376-3180A39DEF0C}">
      <dgm:prSet/>
      <dgm:spPr/>
      <dgm:t>
        <a:bodyPr/>
        <a:lstStyle/>
        <a:p>
          <a:endParaRPr lang="fr-FR"/>
        </a:p>
      </dgm:t>
    </dgm:pt>
    <dgm:pt modelId="{147262E1-1651-4CC2-A8F5-357A12C850BC}" type="sibTrans" cxnId="{49CA91BF-8B78-43E8-8376-3180A39DEF0C}">
      <dgm:prSet/>
      <dgm:spPr/>
      <dgm:t>
        <a:bodyPr/>
        <a:lstStyle/>
        <a:p>
          <a:endParaRPr lang="fr-FR"/>
        </a:p>
      </dgm:t>
    </dgm:pt>
    <dgm:pt modelId="{777467D9-CA48-483B-8382-989F4385C49C}">
      <dgm:prSet custT="1"/>
      <dgm:spPr/>
      <dgm:t>
        <a:bodyPr/>
        <a:lstStyle/>
        <a:p>
          <a:endParaRPr lang="fr-FR" sz="1400" dirty="0">
            <a:latin typeface="Arial" pitchFamily="34" charset="0"/>
            <a:cs typeface="Arial" pitchFamily="34" charset="0"/>
          </a:endParaRPr>
        </a:p>
      </dgm:t>
    </dgm:pt>
    <dgm:pt modelId="{1B8834F6-C0F1-4060-8189-D1C7A1161EAA}" type="parTrans" cxnId="{E91296C1-ADA9-4E32-8C2F-691FF63E7873}">
      <dgm:prSet/>
      <dgm:spPr/>
      <dgm:t>
        <a:bodyPr/>
        <a:lstStyle/>
        <a:p>
          <a:endParaRPr lang="fr-FR"/>
        </a:p>
      </dgm:t>
    </dgm:pt>
    <dgm:pt modelId="{347B07F3-1FB6-48B7-A228-6E7FF17A230D}" type="sibTrans" cxnId="{E91296C1-ADA9-4E32-8C2F-691FF63E7873}">
      <dgm:prSet/>
      <dgm:spPr/>
      <dgm:t>
        <a:bodyPr/>
        <a:lstStyle/>
        <a:p>
          <a:endParaRPr lang="fr-FR"/>
        </a:p>
      </dgm:t>
    </dgm:pt>
    <dgm:pt modelId="{F9898DCA-A718-44CB-9FA2-54375DA55606}">
      <dgm:prSet custT="1"/>
      <dgm:spPr/>
      <dgm:t>
        <a:bodyPr/>
        <a:lstStyle/>
        <a:p>
          <a:r>
            <a:rPr lang="fr-FR" sz="1400" dirty="0" smtClean="0">
              <a:latin typeface="Arial" pitchFamily="34" charset="0"/>
              <a:cs typeface="Arial" pitchFamily="34" charset="0"/>
            </a:rPr>
            <a:t>Vérification opérations effectuées sur les IS,</a:t>
          </a:r>
          <a:endParaRPr lang="fr-FR" sz="1400" dirty="0">
            <a:latin typeface="Arial" pitchFamily="34" charset="0"/>
            <a:cs typeface="Arial" pitchFamily="34" charset="0"/>
          </a:endParaRPr>
        </a:p>
      </dgm:t>
    </dgm:pt>
    <dgm:pt modelId="{DE006426-5F96-42DD-BF04-02C62CC2E3CC}" type="parTrans" cxnId="{05D5D3F4-A54D-40C2-A472-6940562F2732}">
      <dgm:prSet/>
      <dgm:spPr/>
      <dgm:t>
        <a:bodyPr/>
        <a:lstStyle/>
        <a:p>
          <a:endParaRPr lang="fr-FR"/>
        </a:p>
      </dgm:t>
    </dgm:pt>
    <dgm:pt modelId="{11ABFE3F-9978-4DA4-92D8-46BE7DFCF887}" type="sibTrans" cxnId="{05D5D3F4-A54D-40C2-A472-6940562F2732}">
      <dgm:prSet/>
      <dgm:spPr/>
      <dgm:t>
        <a:bodyPr/>
        <a:lstStyle/>
        <a:p>
          <a:endParaRPr lang="fr-FR"/>
        </a:p>
      </dgm:t>
    </dgm:pt>
    <dgm:pt modelId="{4DE6402F-04D2-412D-A814-54A3D9704807}">
      <dgm:prSet custT="1"/>
      <dgm:spPr/>
      <dgm:t>
        <a:bodyPr/>
        <a:lstStyle/>
        <a:p>
          <a:r>
            <a:rPr lang="fr-FR" sz="1400" dirty="0" smtClean="0">
              <a:latin typeface="Arial" pitchFamily="34" charset="0"/>
              <a:cs typeface="Arial" pitchFamily="34" charset="0"/>
            </a:rPr>
            <a:t>Constats des insuffisances de remise en état des IS,</a:t>
          </a:r>
          <a:endParaRPr lang="fr-FR" sz="1400" dirty="0">
            <a:latin typeface="Arial" pitchFamily="34" charset="0"/>
            <a:cs typeface="Arial" pitchFamily="34" charset="0"/>
          </a:endParaRPr>
        </a:p>
      </dgm:t>
    </dgm:pt>
    <dgm:pt modelId="{B8191251-D397-481A-B8D4-67A4B3C4C025}" type="parTrans" cxnId="{4F094B86-BBE8-43F3-8466-4F955E004B72}">
      <dgm:prSet/>
      <dgm:spPr/>
      <dgm:t>
        <a:bodyPr/>
        <a:lstStyle/>
        <a:p>
          <a:endParaRPr lang="fr-FR"/>
        </a:p>
      </dgm:t>
    </dgm:pt>
    <dgm:pt modelId="{42016935-0F4A-4596-8D51-9E433C616AFD}" type="sibTrans" cxnId="{4F094B86-BBE8-43F3-8466-4F955E004B72}">
      <dgm:prSet/>
      <dgm:spPr/>
      <dgm:t>
        <a:bodyPr/>
        <a:lstStyle/>
        <a:p>
          <a:endParaRPr lang="fr-FR"/>
        </a:p>
      </dgm:t>
    </dgm:pt>
    <dgm:pt modelId="{961BA053-A988-4189-A658-5F930AE2ACFB}">
      <dgm:prSet custT="1"/>
      <dgm:spPr/>
      <dgm:t>
        <a:bodyPr/>
        <a:lstStyle/>
        <a:p>
          <a:endParaRPr lang="fr-FR" sz="1400" dirty="0">
            <a:latin typeface="Arial" pitchFamily="34" charset="0"/>
            <a:cs typeface="Arial" pitchFamily="34" charset="0"/>
          </a:endParaRPr>
        </a:p>
      </dgm:t>
    </dgm:pt>
    <dgm:pt modelId="{37F2594A-E708-4B73-BD21-C7FBAB72232C}" type="parTrans" cxnId="{C6EAA8E1-F556-4FF1-B41B-0C0546E830DE}">
      <dgm:prSet/>
      <dgm:spPr/>
      <dgm:t>
        <a:bodyPr/>
        <a:lstStyle/>
        <a:p>
          <a:endParaRPr lang="fr-FR"/>
        </a:p>
      </dgm:t>
    </dgm:pt>
    <dgm:pt modelId="{A55F9596-5F9E-441A-96C6-13BFC985981F}" type="sibTrans" cxnId="{C6EAA8E1-F556-4FF1-B41B-0C0546E830DE}">
      <dgm:prSet/>
      <dgm:spPr/>
      <dgm:t>
        <a:bodyPr/>
        <a:lstStyle/>
        <a:p>
          <a:endParaRPr lang="fr-FR"/>
        </a:p>
      </dgm:t>
    </dgm:pt>
    <dgm:pt modelId="{A27BB11C-05F1-4FC3-A201-A99FCD90BAC8}">
      <dgm:prSet custT="1"/>
      <dgm:spPr/>
      <dgm:t>
        <a:bodyPr/>
        <a:lstStyle/>
        <a:p>
          <a:r>
            <a:rPr lang="fr-FR" sz="1400" dirty="0" smtClean="0">
              <a:latin typeface="Arial" pitchFamily="34" charset="0"/>
              <a:cs typeface="Arial" pitchFamily="34" charset="0"/>
            </a:rPr>
            <a:t>Propositions d’aménagement ou modification des IS,</a:t>
          </a:r>
          <a:endParaRPr lang="fr-FR" sz="1400" dirty="0">
            <a:latin typeface="Arial" pitchFamily="34" charset="0"/>
            <a:cs typeface="Arial" pitchFamily="34" charset="0"/>
          </a:endParaRPr>
        </a:p>
      </dgm:t>
    </dgm:pt>
    <dgm:pt modelId="{A8D5CEBE-CA86-4DE5-AB55-24E099E82032}" type="parTrans" cxnId="{15983B87-4E42-4624-8181-E1EE8A181215}">
      <dgm:prSet/>
      <dgm:spPr/>
      <dgm:t>
        <a:bodyPr/>
        <a:lstStyle/>
        <a:p>
          <a:endParaRPr lang="fr-FR"/>
        </a:p>
      </dgm:t>
    </dgm:pt>
    <dgm:pt modelId="{93238E18-58E1-47B2-9ABF-7AD176CE23A9}" type="sibTrans" cxnId="{15983B87-4E42-4624-8181-E1EE8A181215}">
      <dgm:prSet/>
      <dgm:spPr/>
      <dgm:t>
        <a:bodyPr/>
        <a:lstStyle/>
        <a:p>
          <a:endParaRPr lang="fr-FR"/>
        </a:p>
      </dgm:t>
    </dgm:pt>
    <dgm:pt modelId="{A8800964-4FA2-4D09-A55E-89AE1F989DB4}">
      <dgm:prSet custT="1"/>
      <dgm:spPr/>
      <dgm:t>
        <a:bodyPr/>
        <a:lstStyle/>
        <a:p>
          <a:r>
            <a:rPr lang="fr-FR" sz="1400" dirty="0" smtClean="0">
              <a:latin typeface="Arial" pitchFamily="34" charset="0"/>
              <a:cs typeface="Arial" pitchFamily="34" charset="0"/>
            </a:rPr>
            <a:t>PV, signé adressé à XV et XE.</a:t>
          </a:r>
          <a:endParaRPr lang="fr-FR" sz="1400" dirty="0">
            <a:latin typeface="Arial" pitchFamily="34" charset="0"/>
            <a:cs typeface="Arial" pitchFamily="34" charset="0"/>
          </a:endParaRPr>
        </a:p>
      </dgm:t>
    </dgm:pt>
    <dgm:pt modelId="{0DF36753-7206-445E-8DB6-7437CF83003C}" type="parTrans" cxnId="{832141EE-38F7-4D9C-A24B-A191BC5344D5}">
      <dgm:prSet/>
      <dgm:spPr/>
      <dgm:t>
        <a:bodyPr/>
        <a:lstStyle/>
        <a:p>
          <a:endParaRPr lang="fr-FR"/>
        </a:p>
      </dgm:t>
    </dgm:pt>
    <dgm:pt modelId="{96A60DAE-0F59-4D45-969C-5A779D16A94A}" type="sibTrans" cxnId="{832141EE-38F7-4D9C-A24B-A191BC5344D5}">
      <dgm:prSet/>
      <dgm:spPr/>
      <dgm:t>
        <a:bodyPr/>
        <a:lstStyle/>
        <a:p>
          <a:endParaRPr lang="fr-FR"/>
        </a:p>
      </dgm:t>
    </dgm:pt>
    <dgm:pt modelId="{A2ACD24A-8F90-4B05-A388-F4C995AB4C82}" type="pres">
      <dgm:prSet presAssocID="{D2F5F58D-DC62-4B1E-AB65-2EF935BB3250}" presName="Name0" presStyleCnt="0">
        <dgm:presLayoutVars>
          <dgm:dir/>
          <dgm:animLvl val="lvl"/>
          <dgm:resizeHandles val="exact"/>
        </dgm:presLayoutVars>
      </dgm:prSet>
      <dgm:spPr/>
      <dgm:t>
        <a:bodyPr/>
        <a:lstStyle/>
        <a:p>
          <a:endParaRPr lang="fr-FR"/>
        </a:p>
      </dgm:t>
    </dgm:pt>
    <dgm:pt modelId="{564C1EC3-845D-4EB1-91F1-51AFE5992299}" type="pres">
      <dgm:prSet presAssocID="{21D242ED-A7DF-436D-B489-B4696D3B1484}" presName="composite" presStyleCnt="0"/>
      <dgm:spPr/>
    </dgm:pt>
    <dgm:pt modelId="{089EB7D7-6B2C-4C3F-91C2-D7C18F908119}" type="pres">
      <dgm:prSet presAssocID="{21D242ED-A7DF-436D-B489-B4696D3B1484}" presName="parTx" presStyleLbl="alignNode1" presStyleIdx="0" presStyleCnt="3" custScaleY="111810">
        <dgm:presLayoutVars>
          <dgm:chMax val="0"/>
          <dgm:chPref val="0"/>
          <dgm:bulletEnabled val="1"/>
        </dgm:presLayoutVars>
      </dgm:prSet>
      <dgm:spPr/>
      <dgm:t>
        <a:bodyPr/>
        <a:lstStyle/>
        <a:p>
          <a:endParaRPr lang="fr-FR"/>
        </a:p>
      </dgm:t>
    </dgm:pt>
    <dgm:pt modelId="{51B76C59-772E-464D-8C8D-FDF5577C5C0A}" type="pres">
      <dgm:prSet presAssocID="{21D242ED-A7DF-436D-B489-B4696D3B1484}" presName="desTx" presStyleLbl="alignAccFollowNode1" presStyleIdx="0" presStyleCnt="3">
        <dgm:presLayoutVars>
          <dgm:bulletEnabled val="1"/>
        </dgm:presLayoutVars>
      </dgm:prSet>
      <dgm:spPr/>
      <dgm:t>
        <a:bodyPr/>
        <a:lstStyle/>
        <a:p>
          <a:endParaRPr lang="fr-FR"/>
        </a:p>
      </dgm:t>
    </dgm:pt>
    <dgm:pt modelId="{BEFCC5C2-3F97-4022-9FC7-D48E0A90D8C1}" type="pres">
      <dgm:prSet presAssocID="{D6B90447-B022-44CB-A217-806012DC9D22}" presName="space" presStyleCnt="0"/>
      <dgm:spPr/>
    </dgm:pt>
    <dgm:pt modelId="{BF72B068-B50A-4823-98BE-CC9E3D16AE63}" type="pres">
      <dgm:prSet presAssocID="{C1C5F400-AD60-4624-9E51-3E638594A880}" presName="composite" presStyleCnt="0"/>
      <dgm:spPr/>
    </dgm:pt>
    <dgm:pt modelId="{64D7C30B-7310-433F-AE79-0AE8017D5E85}" type="pres">
      <dgm:prSet presAssocID="{C1C5F400-AD60-4624-9E51-3E638594A880}" presName="parTx" presStyleLbl="alignNode1" presStyleIdx="1" presStyleCnt="3" custScaleX="100174" custScaleY="110106">
        <dgm:presLayoutVars>
          <dgm:chMax val="0"/>
          <dgm:chPref val="0"/>
          <dgm:bulletEnabled val="1"/>
        </dgm:presLayoutVars>
      </dgm:prSet>
      <dgm:spPr/>
      <dgm:t>
        <a:bodyPr/>
        <a:lstStyle/>
        <a:p>
          <a:endParaRPr lang="fr-FR"/>
        </a:p>
      </dgm:t>
    </dgm:pt>
    <dgm:pt modelId="{3003D086-38B0-4EAA-B0ED-4321DD45E7BE}" type="pres">
      <dgm:prSet presAssocID="{C1C5F400-AD60-4624-9E51-3E638594A880}" presName="desTx" presStyleLbl="alignAccFollowNode1" presStyleIdx="1" presStyleCnt="3">
        <dgm:presLayoutVars>
          <dgm:bulletEnabled val="1"/>
        </dgm:presLayoutVars>
      </dgm:prSet>
      <dgm:spPr/>
      <dgm:t>
        <a:bodyPr/>
        <a:lstStyle/>
        <a:p>
          <a:endParaRPr lang="fr-FR"/>
        </a:p>
      </dgm:t>
    </dgm:pt>
    <dgm:pt modelId="{35F715F9-EF88-4D2A-8DEE-5CE52CD44C83}" type="pres">
      <dgm:prSet presAssocID="{243C0832-E4F3-4FC4-AA55-279F3784C029}" presName="space" presStyleCnt="0"/>
      <dgm:spPr/>
    </dgm:pt>
    <dgm:pt modelId="{FFD0F224-000F-44AB-91C9-B3AB96DF4176}" type="pres">
      <dgm:prSet presAssocID="{D006F977-BD5A-4F6F-9D35-7AD203B8147B}" presName="composite" presStyleCnt="0"/>
      <dgm:spPr/>
    </dgm:pt>
    <dgm:pt modelId="{91975B1D-9C6E-41DB-B0D3-26A07BC2F2B2}" type="pres">
      <dgm:prSet presAssocID="{D006F977-BD5A-4F6F-9D35-7AD203B8147B}" presName="parTx" presStyleLbl="alignNode1" presStyleIdx="2" presStyleCnt="3">
        <dgm:presLayoutVars>
          <dgm:chMax val="0"/>
          <dgm:chPref val="0"/>
          <dgm:bulletEnabled val="1"/>
        </dgm:presLayoutVars>
      </dgm:prSet>
      <dgm:spPr/>
      <dgm:t>
        <a:bodyPr/>
        <a:lstStyle/>
        <a:p>
          <a:endParaRPr lang="fr-FR"/>
        </a:p>
      </dgm:t>
    </dgm:pt>
    <dgm:pt modelId="{A29CB275-F5FE-4E99-B4E4-411761E6AB35}" type="pres">
      <dgm:prSet presAssocID="{D006F977-BD5A-4F6F-9D35-7AD203B8147B}" presName="desTx" presStyleLbl="alignAccFollowNode1" presStyleIdx="2" presStyleCnt="3">
        <dgm:presLayoutVars>
          <dgm:bulletEnabled val="1"/>
        </dgm:presLayoutVars>
      </dgm:prSet>
      <dgm:spPr/>
      <dgm:t>
        <a:bodyPr/>
        <a:lstStyle/>
        <a:p>
          <a:endParaRPr lang="fr-FR"/>
        </a:p>
      </dgm:t>
    </dgm:pt>
  </dgm:ptLst>
  <dgm:cxnLst>
    <dgm:cxn modelId="{277D9E35-8A58-4914-8783-071DADCC2561}" type="presOf" srcId="{96E69ED1-4B8C-47D9-97E3-2E6ABB25C3C6}" destId="{A29CB275-F5FE-4E99-B4E4-411761E6AB35}" srcOrd="0" destOrd="1" presId="urn:microsoft.com/office/officeart/2005/8/layout/hList1"/>
    <dgm:cxn modelId="{DB436F4C-5160-415B-8AB6-B4A4D6969C8A}" type="presOf" srcId="{6357A9DF-D48E-42F4-8EB4-0D22F66C38AF}" destId="{A29CB275-F5FE-4E99-B4E4-411761E6AB35}" srcOrd="0" destOrd="0" presId="urn:microsoft.com/office/officeart/2005/8/layout/hList1"/>
    <dgm:cxn modelId="{293287B3-8A93-4C28-B1F8-4BCBD58FAE87}" type="presOf" srcId="{D006F977-BD5A-4F6F-9D35-7AD203B8147B}" destId="{91975B1D-9C6E-41DB-B0D3-26A07BC2F2B2}" srcOrd="0" destOrd="0" presId="urn:microsoft.com/office/officeart/2005/8/layout/hList1"/>
    <dgm:cxn modelId="{0471BA24-6E9F-4A85-849B-2888ACD6BB66}" type="presOf" srcId="{D2F5F58D-DC62-4B1E-AB65-2EF935BB3250}" destId="{A2ACD24A-8F90-4B05-A388-F4C995AB4C82}" srcOrd="0" destOrd="0" presId="urn:microsoft.com/office/officeart/2005/8/layout/hList1"/>
    <dgm:cxn modelId="{C82EB3AF-104B-4459-A725-0468D4C495F6}" type="presOf" srcId="{17DDB566-1229-44A4-8C7E-1E0DEF3A3369}" destId="{3003D086-38B0-4EAA-B0ED-4321DD45E7BE}" srcOrd="0" destOrd="1" presId="urn:microsoft.com/office/officeart/2005/8/layout/hList1"/>
    <dgm:cxn modelId="{49CA91BF-8B78-43E8-8376-3180A39DEF0C}" srcId="{D006F977-BD5A-4F6F-9D35-7AD203B8147B}" destId="{96E69ED1-4B8C-47D9-97E3-2E6ABB25C3C6}" srcOrd="1" destOrd="0" parTransId="{1C4E9C72-C189-4697-ADE2-8A5956088852}" sibTransId="{147262E1-1651-4CC2-A8F5-357A12C850BC}"/>
    <dgm:cxn modelId="{65C9F4E4-C3D2-43EE-807B-40661E1F23D8}" type="presOf" srcId="{B485A1FE-15DF-41BB-9E8A-25C82E57A9F8}" destId="{51B76C59-772E-464D-8C8D-FDF5577C5C0A}" srcOrd="0" destOrd="1" presId="urn:microsoft.com/office/officeart/2005/8/layout/hList1"/>
    <dgm:cxn modelId="{D60D7E54-F522-43CA-9619-DFBF43CEFD1C}" srcId="{21D242ED-A7DF-436D-B489-B4696D3B1484}" destId="{5B164066-81C7-444E-B584-BAA597271137}" srcOrd="2" destOrd="0" parTransId="{7B8D92F5-E660-43EB-A45A-7B4B37B72FCA}" sibTransId="{B8497921-DED1-4EA0-96A9-65A0DB9CF767}"/>
    <dgm:cxn modelId="{15983B87-4E42-4624-8181-E1EE8A181215}" srcId="{D006F977-BD5A-4F6F-9D35-7AD203B8147B}" destId="{A27BB11C-05F1-4FC3-A201-A99FCD90BAC8}" srcOrd="4" destOrd="0" parTransId="{A8D5CEBE-CA86-4DE5-AB55-24E099E82032}" sibTransId="{93238E18-58E1-47B2-9ABF-7AD176CE23A9}"/>
    <dgm:cxn modelId="{8B49CACB-B8F2-408E-9FAD-FC165DFB0DE6}" type="presOf" srcId="{A8800964-4FA2-4D09-A55E-89AE1F989DB4}" destId="{A29CB275-F5FE-4E99-B4E4-411761E6AB35}" srcOrd="0" destOrd="5" presId="urn:microsoft.com/office/officeart/2005/8/layout/hList1"/>
    <dgm:cxn modelId="{5691081E-18D2-4E65-A57C-AC0F59142BB1}" srcId="{21D242ED-A7DF-436D-B489-B4696D3B1484}" destId="{B485A1FE-15DF-41BB-9E8A-25C82E57A9F8}" srcOrd="1" destOrd="0" parTransId="{A8BEA694-82C7-4485-9CDB-14CD940FDC9A}" sibTransId="{02AA434F-C618-4AD6-923E-7BE2599660C3}"/>
    <dgm:cxn modelId="{1B06C482-6CA5-4BF2-9506-480776CAC56B}" type="presOf" srcId="{E3EE9243-7113-42FE-BB7C-C99F775AB8E1}" destId="{51B76C59-772E-464D-8C8D-FDF5577C5C0A}" srcOrd="0" destOrd="0" presId="urn:microsoft.com/office/officeart/2005/8/layout/hList1"/>
    <dgm:cxn modelId="{E91296C1-ADA9-4E32-8C2F-691FF63E7873}" srcId="{D006F977-BD5A-4F6F-9D35-7AD203B8147B}" destId="{777467D9-CA48-483B-8382-989F4385C49C}" srcOrd="7" destOrd="0" parTransId="{1B8834F6-C0F1-4060-8189-D1C7A1161EAA}" sibTransId="{347B07F3-1FB6-48B7-A228-6E7FF17A230D}"/>
    <dgm:cxn modelId="{A29787A7-B72E-4EBB-BA1C-4742DCFF0658}" srcId="{21D242ED-A7DF-436D-B489-B4696D3B1484}" destId="{38864D73-B11A-49FA-B4C3-A632BB00D5FE}" srcOrd="3" destOrd="0" parTransId="{BDA185A7-B879-4D0C-9678-276AEBFFAC00}" sibTransId="{E923A654-82C8-475F-B738-9BFFA890A86F}"/>
    <dgm:cxn modelId="{A30CBEEB-CCFE-48F8-8D20-0C2F1184FB4C}" type="presOf" srcId="{5B164066-81C7-444E-B584-BAA597271137}" destId="{51B76C59-772E-464D-8C8D-FDF5577C5C0A}" srcOrd="0" destOrd="2" presId="urn:microsoft.com/office/officeart/2005/8/layout/hList1"/>
    <dgm:cxn modelId="{C9EF1E2A-B551-4026-B719-31D205BC67F9}" type="presOf" srcId="{A0D42115-63B0-4833-9081-B087A4040F56}" destId="{3003D086-38B0-4EAA-B0ED-4321DD45E7BE}" srcOrd="0" destOrd="0" presId="urn:microsoft.com/office/officeart/2005/8/layout/hList1"/>
    <dgm:cxn modelId="{832141EE-38F7-4D9C-A24B-A191BC5344D5}" srcId="{D006F977-BD5A-4F6F-9D35-7AD203B8147B}" destId="{A8800964-4FA2-4D09-A55E-89AE1F989DB4}" srcOrd="5" destOrd="0" parTransId="{0DF36753-7206-445E-8DB6-7437CF83003C}" sibTransId="{96A60DAE-0F59-4D45-969C-5A779D16A94A}"/>
    <dgm:cxn modelId="{C847B9A5-3FF2-4292-A476-99E461FD344A}" type="presOf" srcId="{918C557E-F079-4C8A-8D03-BC7CB074E5B4}" destId="{3003D086-38B0-4EAA-B0ED-4321DD45E7BE}" srcOrd="0" destOrd="2" presId="urn:microsoft.com/office/officeart/2005/8/layout/hList1"/>
    <dgm:cxn modelId="{D4D6C0E3-6056-4067-97D6-4158590433E5}" type="presOf" srcId="{F9898DCA-A718-44CB-9FA2-54375DA55606}" destId="{A29CB275-F5FE-4E99-B4E4-411761E6AB35}" srcOrd="0" destOrd="2" presId="urn:microsoft.com/office/officeart/2005/8/layout/hList1"/>
    <dgm:cxn modelId="{09E0197D-94B5-4825-B22D-3B3068138FCE}" srcId="{D2F5F58D-DC62-4B1E-AB65-2EF935BB3250}" destId="{D006F977-BD5A-4F6F-9D35-7AD203B8147B}" srcOrd="2" destOrd="0" parTransId="{26DA45AC-B6D4-414B-85D3-4F8773C1E1E0}" sibTransId="{9CB1F989-3C18-4CD9-81D1-E035296644B7}"/>
    <dgm:cxn modelId="{3BEF0DE2-901E-4318-A81A-94A0C6F34853}" srcId="{D2F5F58D-DC62-4B1E-AB65-2EF935BB3250}" destId="{21D242ED-A7DF-436D-B489-B4696D3B1484}" srcOrd="0" destOrd="0" parTransId="{E4DE79DB-89C6-4FE9-B0E2-E54B5D3E962B}" sibTransId="{D6B90447-B022-44CB-A217-806012DC9D22}"/>
    <dgm:cxn modelId="{4F094B86-BBE8-43F3-8466-4F955E004B72}" srcId="{D006F977-BD5A-4F6F-9D35-7AD203B8147B}" destId="{4DE6402F-04D2-412D-A814-54A3D9704807}" srcOrd="3" destOrd="0" parTransId="{B8191251-D397-481A-B8D4-67A4B3C4C025}" sibTransId="{42016935-0F4A-4596-8D51-9E433C616AFD}"/>
    <dgm:cxn modelId="{E98AA31F-E0DD-4AC9-B723-FC3571763B74}" srcId="{D2F5F58D-DC62-4B1E-AB65-2EF935BB3250}" destId="{C1C5F400-AD60-4624-9E51-3E638594A880}" srcOrd="1" destOrd="0" parTransId="{703F90E8-D97D-4DAF-82E3-B0807A0EE62C}" sibTransId="{243C0832-E4F3-4FC4-AA55-279F3784C029}"/>
    <dgm:cxn modelId="{F6F826CA-C4B7-4F33-BB51-06EBB233F198}" srcId="{C1C5F400-AD60-4624-9E51-3E638594A880}" destId="{918C557E-F079-4C8A-8D03-BC7CB074E5B4}" srcOrd="2" destOrd="0" parTransId="{B90CE3B8-5D54-4531-BB11-7130C04FB4E8}" sibTransId="{391FC5C0-401D-4AE9-BCB6-304F63D86A5E}"/>
    <dgm:cxn modelId="{637C4D43-40AA-4BE9-ACAB-3878E6D1E75C}" srcId="{C1C5F400-AD60-4624-9E51-3E638594A880}" destId="{A0D42115-63B0-4833-9081-B087A4040F56}" srcOrd="0" destOrd="0" parTransId="{8109889C-A4D0-4EF6-ADEC-AC5579392083}" sibTransId="{108A5FAF-36FA-43BF-9EB0-3A30A29ACA2A}"/>
    <dgm:cxn modelId="{6010CA68-CC74-4664-814D-D5392222A47E}" srcId="{C1C5F400-AD60-4624-9E51-3E638594A880}" destId="{6E2A0B8F-D2F8-469C-B932-6277C6ECB302}" srcOrd="3" destOrd="0" parTransId="{167808C4-125C-4A56-A151-12E123B54C23}" sibTransId="{73E9AF54-80FD-4C49-9C61-69BBA83A6EEF}"/>
    <dgm:cxn modelId="{C6EAA8E1-F556-4FF1-B41B-0C0546E830DE}" srcId="{D006F977-BD5A-4F6F-9D35-7AD203B8147B}" destId="{961BA053-A988-4189-A658-5F930AE2ACFB}" srcOrd="6" destOrd="0" parTransId="{37F2594A-E708-4B73-BD21-C7FBAB72232C}" sibTransId="{A55F9596-5F9E-441A-96C6-13BFC985981F}"/>
    <dgm:cxn modelId="{05D5D3F4-A54D-40C2-A472-6940562F2732}" srcId="{D006F977-BD5A-4F6F-9D35-7AD203B8147B}" destId="{F9898DCA-A718-44CB-9FA2-54375DA55606}" srcOrd="2" destOrd="0" parTransId="{DE006426-5F96-42DD-BF04-02C62CC2E3CC}" sibTransId="{11ABFE3F-9978-4DA4-92D8-46BE7DFCF887}"/>
    <dgm:cxn modelId="{142EC883-6100-4A48-9EC4-610A67A94828}" type="presOf" srcId="{C1C5F400-AD60-4624-9E51-3E638594A880}" destId="{64D7C30B-7310-433F-AE79-0AE8017D5E85}" srcOrd="0" destOrd="0" presId="urn:microsoft.com/office/officeart/2005/8/layout/hList1"/>
    <dgm:cxn modelId="{9EC47CBC-2607-4E50-AEF9-9927A92C88F7}" type="presOf" srcId="{21D242ED-A7DF-436D-B489-B4696D3B1484}" destId="{089EB7D7-6B2C-4C3F-91C2-D7C18F908119}" srcOrd="0" destOrd="0" presId="urn:microsoft.com/office/officeart/2005/8/layout/hList1"/>
    <dgm:cxn modelId="{8116FC64-8C90-4438-9F03-45AF8ED3A907}" srcId="{21D242ED-A7DF-436D-B489-B4696D3B1484}" destId="{E3EE9243-7113-42FE-BB7C-C99F775AB8E1}" srcOrd="0" destOrd="0" parTransId="{7B469B5B-C54B-4812-AF33-0963DAFACD37}" sibTransId="{198F77F9-F603-4D0D-9941-AA648C20DF4D}"/>
    <dgm:cxn modelId="{D5F56F30-EC9C-4447-AC0C-03CEBA2685AF}" type="presOf" srcId="{777467D9-CA48-483B-8382-989F4385C49C}" destId="{A29CB275-F5FE-4E99-B4E4-411761E6AB35}" srcOrd="0" destOrd="7" presId="urn:microsoft.com/office/officeart/2005/8/layout/hList1"/>
    <dgm:cxn modelId="{B8644215-1BBE-40D8-90EC-DD8E8C82D4CC}" type="presOf" srcId="{A27BB11C-05F1-4FC3-A201-A99FCD90BAC8}" destId="{A29CB275-F5FE-4E99-B4E4-411761E6AB35}" srcOrd="0" destOrd="4" presId="urn:microsoft.com/office/officeart/2005/8/layout/hList1"/>
    <dgm:cxn modelId="{63C26B26-A35E-4D4B-BEC5-9D3CDDE91551}" srcId="{D006F977-BD5A-4F6F-9D35-7AD203B8147B}" destId="{6357A9DF-D48E-42F4-8EB4-0D22F66C38AF}" srcOrd="0" destOrd="0" parTransId="{EEE8B7E0-0D7A-43DA-8C87-45C73F039984}" sibTransId="{EA6DD5F5-3721-4C59-A4E3-85C5CEF1CAFB}"/>
    <dgm:cxn modelId="{07DA7BB6-893D-43BA-8828-4A2B42D7B7E5}" type="presOf" srcId="{4DE6402F-04D2-412D-A814-54A3D9704807}" destId="{A29CB275-F5FE-4E99-B4E4-411761E6AB35}" srcOrd="0" destOrd="3" presId="urn:microsoft.com/office/officeart/2005/8/layout/hList1"/>
    <dgm:cxn modelId="{17AA5DF8-99FC-441D-B636-1CE828618629}" srcId="{C1C5F400-AD60-4624-9E51-3E638594A880}" destId="{17DDB566-1229-44A4-8C7E-1E0DEF3A3369}" srcOrd="1" destOrd="0" parTransId="{41C376D3-DB04-4446-BE01-231FF65ED82D}" sibTransId="{92198220-10C4-4765-AAB6-7BC80A538063}"/>
    <dgm:cxn modelId="{79DECF36-4037-4779-9771-B1BD88269B5C}" type="presOf" srcId="{38864D73-B11A-49FA-B4C3-A632BB00D5FE}" destId="{51B76C59-772E-464D-8C8D-FDF5577C5C0A}" srcOrd="0" destOrd="3" presId="urn:microsoft.com/office/officeart/2005/8/layout/hList1"/>
    <dgm:cxn modelId="{A27828A2-AB1B-4222-9FAB-A76CC5E974F6}" type="presOf" srcId="{6E2A0B8F-D2F8-469C-B932-6277C6ECB302}" destId="{3003D086-38B0-4EAA-B0ED-4321DD45E7BE}" srcOrd="0" destOrd="3" presId="urn:microsoft.com/office/officeart/2005/8/layout/hList1"/>
    <dgm:cxn modelId="{1B1E6975-71C3-4CD0-A4B6-0E00151B3112}" type="presOf" srcId="{961BA053-A988-4189-A658-5F930AE2ACFB}" destId="{A29CB275-F5FE-4E99-B4E4-411761E6AB35}" srcOrd="0" destOrd="6" presId="urn:microsoft.com/office/officeart/2005/8/layout/hList1"/>
    <dgm:cxn modelId="{CDCAA287-BD2C-4BE1-8AE5-E3600E5E01C7}" type="presParOf" srcId="{A2ACD24A-8F90-4B05-A388-F4C995AB4C82}" destId="{564C1EC3-845D-4EB1-91F1-51AFE5992299}" srcOrd="0" destOrd="0" presId="urn:microsoft.com/office/officeart/2005/8/layout/hList1"/>
    <dgm:cxn modelId="{99F0366A-6412-4011-8A55-9D3819BA1762}" type="presParOf" srcId="{564C1EC3-845D-4EB1-91F1-51AFE5992299}" destId="{089EB7D7-6B2C-4C3F-91C2-D7C18F908119}" srcOrd="0" destOrd="0" presId="urn:microsoft.com/office/officeart/2005/8/layout/hList1"/>
    <dgm:cxn modelId="{8B1C4C24-6D7D-446D-A93E-6EA6FA6D052D}" type="presParOf" srcId="{564C1EC3-845D-4EB1-91F1-51AFE5992299}" destId="{51B76C59-772E-464D-8C8D-FDF5577C5C0A}" srcOrd="1" destOrd="0" presId="urn:microsoft.com/office/officeart/2005/8/layout/hList1"/>
    <dgm:cxn modelId="{B903649C-2C23-4858-B785-79B0F949A769}" type="presParOf" srcId="{A2ACD24A-8F90-4B05-A388-F4C995AB4C82}" destId="{BEFCC5C2-3F97-4022-9FC7-D48E0A90D8C1}" srcOrd="1" destOrd="0" presId="urn:microsoft.com/office/officeart/2005/8/layout/hList1"/>
    <dgm:cxn modelId="{2AC63B30-8751-4752-A0D8-F776A0890E77}" type="presParOf" srcId="{A2ACD24A-8F90-4B05-A388-F4C995AB4C82}" destId="{BF72B068-B50A-4823-98BE-CC9E3D16AE63}" srcOrd="2" destOrd="0" presId="urn:microsoft.com/office/officeart/2005/8/layout/hList1"/>
    <dgm:cxn modelId="{D2B4D131-22D2-4397-9B92-3FE88E466D12}" type="presParOf" srcId="{BF72B068-B50A-4823-98BE-CC9E3D16AE63}" destId="{64D7C30B-7310-433F-AE79-0AE8017D5E85}" srcOrd="0" destOrd="0" presId="urn:microsoft.com/office/officeart/2005/8/layout/hList1"/>
    <dgm:cxn modelId="{C3FFDFE9-098F-4CAE-A4EA-C233A2810243}" type="presParOf" srcId="{BF72B068-B50A-4823-98BE-CC9E3D16AE63}" destId="{3003D086-38B0-4EAA-B0ED-4321DD45E7BE}" srcOrd="1" destOrd="0" presId="urn:microsoft.com/office/officeart/2005/8/layout/hList1"/>
    <dgm:cxn modelId="{D98D8557-FDF5-4F01-842C-1071375CA230}" type="presParOf" srcId="{A2ACD24A-8F90-4B05-A388-F4C995AB4C82}" destId="{35F715F9-EF88-4D2A-8DEE-5CE52CD44C83}" srcOrd="3" destOrd="0" presId="urn:microsoft.com/office/officeart/2005/8/layout/hList1"/>
    <dgm:cxn modelId="{E7BCC4BA-A673-488B-95ED-4E27AE7FD146}" type="presParOf" srcId="{A2ACD24A-8F90-4B05-A388-F4C995AB4C82}" destId="{FFD0F224-000F-44AB-91C9-B3AB96DF4176}" srcOrd="4" destOrd="0" presId="urn:microsoft.com/office/officeart/2005/8/layout/hList1"/>
    <dgm:cxn modelId="{E8D0A7C5-A783-4D9F-A763-6B615AA76DC4}" type="presParOf" srcId="{FFD0F224-000F-44AB-91C9-B3AB96DF4176}" destId="{91975B1D-9C6E-41DB-B0D3-26A07BC2F2B2}" srcOrd="0" destOrd="0" presId="urn:microsoft.com/office/officeart/2005/8/layout/hList1"/>
    <dgm:cxn modelId="{49253080-9C3E-48FB-84F1-F99442482B46}" type="presParOf" srcId="{FFD0F224-000F-44AB-91C9-B3AB96DF4176}" destId="{A29CB275-F5FE-4E99-B4E4-411761E6AB35}" srcOrd="1" destOrd="0" presId="urn:microsoft.com/office/officeart/2005/8/layout/hList1"/>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054648B-E7CD-4BAD-A7D2-3FFAB555812E}" type="doc">
      <dgm:prSet loTypeId="urn:microsoft.com/office/officeart/2005/8/layout/orgChart1" loCatId="hierarchy" qsTypeId="urn:microsoft.com/office/officeart/2005/8/quickstyle/simple1" qsCatId="simple" csTypeId="urn:microsoft.com/office/officeart/2005/8/colors/accent1_1" csCatId="accent1" phldr="1"/>
      <dgm:spPr/>
      <dgm:t>
        <a:bodyPr/>
        <a:lstStyle/>
        <a:p>
          <a:endParaRPr lang="fr-FR"/>
        </a:p>
      </dgm:t>
    </dgm:pt>
    <dgm:pt modelId="{B9FA200C-5420-4E3D-97D2-1BA4EE29461F}">
      <dgm:prSet phldrT="[Texte]" custT="1"/>
      <dgm:spPr>
        <a:xfrm>
          <a:off x="4385753" y="1117726"/>
          <a:ext cx="1209682" cy="490558"/>
        </a:xfrm>
      </dgm:spPr>
      <dgm:t>
        <a:bodyPr/>
        <a:lstStyle/>
        <a:p>
          <a:pPr algn="ctr"/>
          <a:r>
            <a:rPr lang="fr-FR" sz="1000" dirty="0" smtClean="0">
              <a:latin typeface="Arial" panose="020B0604020202020204" pitchFamily="34" charset="0"/>
              <a:ea typeface="+mn-ea"/>
              <a:cs typeface="Arial" panose="020B0604020202020204" pitchFamily="34" charset="0"/>
            </a:rPr>
            <a:t>Direction de l'exploitation</a:t>
          </a:r>
          <a:endParaRPr lang="fr-FR" sz="1000" dirty="0">
            <a:latin typeface="Arial" panose="020B0604020202020204" pitchFamily="34" charset="0"/>
            <a:ea typeface="+mn-ea"/>
            <a:cs typeface="Arial" panose="020B0604020202020204" pitchFamily="34" charset="0"/>
          </a:endParaRPr>
        </a:p>
      </dgm:t>
    </dgm:pt>
    <dgm:pt modelId="{FE449A62-4F4F-45B2-8A2F-C147144CF184}" type="parTrans" cxnId="{EED5D4D6-810A-405C-997B-D7922A09DEE0}">
      <dgm:prSet/>
      <dgm:spPr/>
      <dgm:t>
        <a:bodyPr/>
        <a:lstStyle/>
        <a:p>
          <a:pPr algn="ctr"/>
          <a:endParaRPr lang="fr-FR" sz="2800">
            <a:latin typeface="Arial" panose="020B0604020202020204" pitchFamily="34" charset="0"/>
            <a:cs typeface="Arial" panose="020B0604020202020204" pitchFamily="34" charset="0"/>
          </a:endParaRPr>
        </a:p>
      </dgm:t>
    </dgm:pt>
    <dgm:pt modelId="{BDBB3309-0886-4FDF-A062-F34C45B0C54D}" type="sibTrans" cxnId="{EED5D4D6-810A-405C-997B-D7922A09DEE0}">
      <dgm:prSet/>
      <dgm:spPr/>
      <dgm:t>
        <a:bodyPr/>
        <a:lstStyle/>
        <a:p>
          <a:pPr algn="ctr"/>
          <a:endParaRPr lang="fr-FR" sz="2800">
            <a:latin typeface="Arial" panose="020B0604020202020204" pitchFamily="34" charset="0"/>
            <a:cs typeface="Arial" panose="020B0604020202020204" pitchFamily="34" charset="0"/>
          </a:endParaRPr>
        </a:p>
      </dgm:t>
    </dgm:pt>
    <dgm:pt modelId="{90C636B8-D2F3-4A1B-9CE1-DF4602A8D7DE}" type="asst">
      <dgm:prSet phldrT="[Texte]" custT="1"/>
      <dgm:spPr>
        <a:xfrm>
          <a:off x="3408752" y="1685809"/>
          <a:ext cx="1401824" cy="590667"/>
        </a:xfrm>
      </dgm:spPr>
      <dgm:t>
        <a:bodyPr/>
        <a:lstStyle/>
        <a:p>
          <a:pPr algn="ctr"/>
          <a:r>
            <a:rPr lang="fr-FR" sz="1000" smtClean="0">
              <a:latin typeface="Arial" panose="020B0604020202020204" pitchFamily="34" charset="0"/>
              <a:ea typeface="+mn-ea"/>
              <a:cs typeface="Arial" panose="020B0604020202020204" pitchFamily="34" charset="0"/>
            </a:rPr>
            <a:t>Direction Déléguée</a:t>
          </a:r>
        </a:p>
        <a:p>
          <a:pPr algn="ctr"/>
          <a:r>
            <a:rPr lang="fr-FR" sz="1000" smtClean="0">
              <a:latin typeface="Arial" panose="020B0604020202020204" pitchFamily="34" charset="0"/>
              <a:ea typeface="+mn-ea"/>
              <a:cs typeface="Arial" panose="020B0604020202020204" pitchFamily="34" charset="0"/>
            </a:rPr>
            <a:t>à la Sécurité d'Exploitation Ferroviaire</a:t>
          </a:r>
          <a:endParaRPr lang="fr-FR" sz="1000">
            <a:latin typeface="Arial" panose="020B0604020202020204" pitchFamily="34" charset="0"/>
            <a:ea typeface="+mn-ea"/>
            <a:cs typeface="Arial" panose="020B0604020202020204" pitchFamily="34" charset="0"/>
          </a:endParaRPr>
        </a:p>
      </dgm:t>
    </dgm:pt>
    <dgm:pt modelId="{C42FF60B-D560-4982-A9E6-A3A0167A0BAB}" type="parTrans" cxnId="{99834C70-7E89-48FC-AD4E-ECA8C78A5DC0}">
      <dgm:prSet/>
      <dgm:spPr>
        <a:xfrm>
          <a:off x="4810577" y="1608285"/>
          <a:ext cx="180017" cy="372857"/>
        </a:xfrm>
      </dgm:spPr>
      <dgm:t>
        <a:bodyPr/>
        <a:lstStyle/>
        <a:p>
          <a:pPr algn="ctr"/>
          <a:endParaRPr lang="fr-FR" sz="2800">
            <a:latin typeface="Arial" panose="020B0604020202020204" pitchFamily="34" charset="0"/>
            <a:cs typeface="Arial" panose="020B0604020202020204" pitchFamily="34" charset="0"/>
          </a:endParaRPr>
        </a:p>
      </dgm:t>
    </dgm:pt>
    <dgm:pt modelId="{D90149F8-C840-4A9B-A1A0-BC6D2F55DC4E}" type="sibTrans" cxnId="{99834C70-7E89-48FC-AD4E-ECA8C78A5DC0}">
      <dgm:prSet/>
      <dgm:spPr/>
      <dgm:t>
        <a:bodyPr/>
        <a:lstStyle/>
        <a:p>
          <a:pPr algn="ctr"/>
          <a:endParaRPr lang="fr-FR" sz="2800">
            <a:latin typeface="Arial" panose="020B0604020202020204" pitchFamily="34" charset="0"/>
            <a:cs typeface="Arial" panose="020B0604020202020204" pitchFamily="34" charset="0"/>
          </a:endParaRPr>
        </a:p>
      </dgm:t>
    </dgm:pt>
    <dgm:pt modelId="{E09CF696-A620-499C-9BA7-AC0680277EE1}">
      <dgm:prSet phldrT="[Texte]" custT="1"/>
      <dgm:spPr>
        <a:xfrm>
          <a:off x="303787" y="3146414"/>
          <a:ext cx="1248788" cy="545993"/>
        </a:xfrm>
      </dgm:spPr>
      <dgm:t>
        <a:bodyPr/>
        <a:lstStyle/>
        <a:p>
          <a:pPr algn="ctr"/>
          <a:r>
            <a:rPr lang="fr-FR" sz="900" smtClean="0">
              <a:latin typeface="Arial" panose="020B0604020202020204" pitchFamily="34" charset="0"/>
              <a:ea typeface="+mn-ea"/>
              <a:cs typeface="Arial" panose="020B0604020202020204" pitchFamily="34" charset="0"/>
            </a:rPr>
            <a:t>Département Réglementation</a:t>
          </a:r>
          <a:endParaRPr lang="fr-FR" sz="900">
            <a:latin typeface="Arial" panose="020B0604020202020204" pitchFamily="34" charset="0"/>
            <a:ea typeface="+mn-ea"/>
            <a:cs typeface="Arial" panose="020B0604020202020204" pitchFamily="34" charset="0"/>
          </a:endParaRPr>
        </a:p>
      </dgm:t>
    </dgm:pt>
    <dgm:pt modelId="{EC52C685-437D-4BDE-8BF7-2F2953FCD777}" type="parTrans" cxnId="{8D29ECC2-EC85-4363-8243-0C0B4199C98A}">
      <dgm:prSet/>
      <dgm:spPr>
        <a:xfrm>
          <a:off x="928181" y="1608285"/>
          <a:ext cx="4062412" cy="1538129"/>
        </a:xfrm>
      </dgm:spPr>
      <dgm:t>
        <a:bodyPr/>
        <a:lstStyle/>
        <a:p>
          <a:pPr algn="ctr"/>
          <a:endParaRPr lang="fr-FR" sz="2800">
            <a:latin typeface="Arial" panose="020B0604020202020204" pitchFamily="34" charset="0"/>
            <a:cs typeface="Arial" panose="020B0604020202020204" pitchFamily="34" charset="0"/>
          </a:endParaRPr>
        </a:p>
      </dgm:t>
    </dgm:pt>
    <dgm:pt modelId="{E027231D-1ED9-48C8-B2A6-24CD69A084F2}" type="sibTrans" cxnId="{8D29ECC2-EC85-4363-8243-0C0B4199C98A}">
      <dgm:prSet/>
      <dgm:spPr/>
      <dgm:t>
        <a:bodyPr/>
        <a:lstStyle/>
        <a:p>
          <a:pPr algn="ctr"/>
          <a:endParaRPr lang="fr-FR" sz="2800">
            <a:latin typeface="Arial" panose="020B0604020202020204" pitchFamily="34" charset="0"/>
            <a:cs typeface="Arial" panose="020B0604020202020204" pitchFamily="34" charset="0"/>
          </a:endParaRPr>
        </a:p>
      </dgm:t>
    </dgm:pt>
    <dgm:pt modelId="{BA6A945C-B1E5-4CF0-8D69-9656C4B07F64}">
      <dgm:prSet phldrT="[Texte]" custT="1"/>
      <dgm:spPr>
        <a:xfrm>
          <a:off x="2190243" y="3146414"/>
          <a:ext cx="1534033" cy="507894"/>
        </a:xfrm>
      </dgm:spPr>
      <dgm:t>
        <a:bodyPr/>
        <a:lstStyle/>
        <a:p>
          <a:pPr algn="ctr"/>
          <a:r>
            <a:rPr lang="fr-FR" sz="900" dirty="0" smtClean="0">
              <a:latin typeface="Arial" panose="020B0604020202020204" pitchFamily="34" charset="0"/>
              <a:ea typeface="+mn-ea"/>
              <a:cs typeface="Arial" panose="020B0604020202020204" pitchFamily="34" charset="0"/>
            </a:rPr>
            <a:t>Département </a:t>
          </a:r>
        </a:p>
        <a:p>
          <a:pPr algn="ctr"/>
          <a:r>
            <a:rPr lang="fr-FR" sz="900" dirty="0" smtClean="0">
              <a:latin typeface="Arial" panose="020B0604020202020204" pitchFamily="34" charset="0"/>
              <a:ea typeface="+mn-ea"/>
              <a:cs typeface="Arial" panose="020B0604020202020204" pitchFamily="34" charset="0"/>
            </a:rPr>
            <a:t>Installations</a:t>
          </a:r>
        </a:p>
        <a:p>
          <a:pPr algn="ctr"/>
          <a:r>
            <a:rPr lang="fr-FR" sz="900" dirty="0" smtClean="0">
              <a:latin typeface="Arial" panose="020B0604020202020204" pitchFamily="34" charset="0"/>
              <a:ea typeface="+mn-ea"/>
              <a:cs typeface="Arial" panose="020B0604020202020204" pitchFamily="34" charset="0"/>
            </a:rPr>
            <a:t> Fixes</a:t>
          </a:r>
          <a:endParaRPr lang="fr-FR" sz="900" dirty="0">
            <a:latin typeface="Arial" panose="020B0604020202020204" pitchFamily="34" charset="0"/>
            <a:ea typeface="+mn-ea"/>
            <a:cs typeface="Arial" panose="020B0604020202020204" pitchFamily="34" charset="0"/>
          </a:endParaRPr>
        </a:p>
      </dgm:t>
    </dgm:pt>
    <dgm:pt modelId="{C27654B8-B7D3-4CED-8B18-A1152794A4BE}" type="parTrans" cxnId="{2EA1A1D3-753D-41A8-B539-76BC2C745FE1}">
      <dgm:prSet/>
      <dgm:spPr>
        <a:xfrm>
          <a:off x="2957259" y="1608285"/>
          <a:ext cx="2033335" cy="1538129"/>
        </a:xfrm>
      </dgm:spPr>
      <dgm:t>
        <a:bodyPr/>
        <a:lstStyle/>
        <a:p>
          <a:pPr algn="ctr"/>
          <a:endParaRPr lang="fr-FR" sz="2800">
            <a:latin typeface="Arial" panose="020B0604020202020204" pitchFamily="34" charset="0"/>
            <a:cs typeface="Arial" panose="020B0604020202020204" pitchFamily="34" charset="0"/>
          </a:endParaRPr>
        </a:p>
      </dgm:t>
    </dgm:pt>
    <dgm:pt modelId="{9C902DFE-9195-4529-AF47-D0A24B149B08}" type="sibTrans" cxnId="{2EA1A1D3-753D-41A8-B539-76BC2C745FE1}">
      <dgm:prSet/>
      <dgm:spPr/>
      <dgm:t>
        <a:bodyPr/>
        <a:lstStyle/>
        <a:p>
          <a:pPr algn="ctr"/>
          <a:endParaRPr lang="fr-FR" sz="2800">
            <a:latin typeface="Arial" panose="020B0604020202020204" pitchFamily="34" charset="0"/>
            <a:cs typeface="Arial" panose="020B0604020202020204" pitchFamily="34" charset="0"/>
          </a:endParaRPr>
        </a:p>
      </dgm:t>
    </dgm:pt>
    <dgm:pt modelId="{A2CB6E55-F041-4C62-8622-A51B90542042}">
      <dgm:prSet phldrT="[Texte]" custT="1"/>
      <dgm:spPr>
        <a:xfrm>
          <a:off x="4314821" y="3146414"/>
          <a:ext cx="1343031" cy="545993"/>
        </a:xfrm>
        <a:solidFill>
          <a:srgbClr val="FFC000"/>
        </a:solidFill>
      </dgm:spPr>
      <dgm:t>
        <a:bodyPr/>
        <a:lstStyle/>
        <a:p>
          <a:pPr algn="ctr"/>
          <a:r>
            <a:rPr lang="fr-FR" sz="900" b="1" smtClean="0">
              <a:latin typeface="Arial" panose="020B0604020202020204" pitchFamily="34" charset="0"/>
              <a:ea typeface="+mn-ea"/>
              <a:cs typeface="Arial" panose="020B0604020202020204" pitchFamily="34" charset="0"/>
            </a:rPr>
            <a:t>Département Gestion du Système </a:t>
          </a:r>
        </a:p>
        <a:p>
          <a:pPr algn="ctr"/>
          <a:r>
            <a:rPr lang="fr-FR" sz="900" b="1" smtClean="0">
              <a:latin typeface="Arial" panose="020B0604020202020204" pitchFamily="34" charset="0"/>
              <a:ea typeface="+mn-ea"/>
              <a:cs typeface="Arial" panose="020B0604020202020204" pitchFamily="34" charset="0"/>
            </a:rPr>
            <a:t>de Sécurité</a:t>
          </a:r>
          <a:endParaRPr lang="fr-FR" sz="900" b="1">
            <a:latin typeface="Arial" panose="020B0604020202020204" pitchFamily="34" charset="0"/>
            <a:ea typeface="+mn-ea"/>
            <a:cs typeface="Arial" panose="020B0604020202020204" pitchFamily="34" charset="0"/>
          </a:endParaRPr>
        </a:p>
      </dgm:t>
    </dgm:pt>
    <dgm:pt modelId="{F3C72B70-12B4-4F8E-A0B9-5B2AB0D7FA3B}" type="parTrans" cxnId="{C0D31F7D-5CEB-420B-A5D3-8EFEC75FDEC1}">
      <dgm:prSet/>
      <dgm:spPr>
        <a:xfrm>
          <a:off x="4940617" y="1608285"/>
          <a:ext cx="91440" cy="1538129"/>
        </a:xfrm>
      </dgm:spPr>
      <dgm:t>
        <a:bodyPr/>
        <a:lstStyle/>
        <a:p>
          <a:pPr algn="ctr"/>
          <a:endParaRPr lang="fr-FR" sz="2800">
            <a:latin typeface="Arial" panose="020B0604020202020204" pitchFamily="34" charset="0"/>
            <a:cs typeface="Arial" panose="020B0604020202020204" pitchFamily="34" charset="0"/>
          </a:endParaRPr>
        </a:p>
      </dgm:t>
    </dgm:pt>
    <dgm:pt modelId="{1A67732B-256E-4B14-BCE7-9D866A814F61}" type="sibTrans" cxnId="{C0D31F7D-5CEB-420B-A5D3-8EFEC75FDEC1}">
      <dgm:prSet/>
      <dgm:spPr/>
      <dgm:t>
        <a:bodyPr/>
        <a:lstStyle/>
        <a:p>
          <a:pPr algn="ctr"/>
          <a:endParaRPr lang="fr-FR" sz="2800">
            <a:latin typeface="Arial" panose="020B0604020202020204" pitchFamily="34" charset="0"/>
            <a:cs typeface="Arial" panose="020B0604020202020204" pitchFamily="34" charset="0"/>
          </a:endParaRPr>
        </a:p>
      </dgm:t>
    </dgm:pt>
    <dgm:pt modelId="{555AC805-233A-4B3A-9CDC-81AB01B7F440}" type="asst">
      <dgm:prSet custT="1"/>
      <dgm:spPr>
        <a:xfrm>
          <a:off x="5192932" y="1810572"/>
          <a:ext cx="1081976" cy="419230"/>
        </a:xfrm>
      </dgm:spPr>
      <dgm:t>
        <a:bodyPr/>
        <a:lstStyle/>
        <a:p>
          <a:pPr algn="ctr"/>
          <a:r>
            <a:rPr lang="fr-FR" sz="900" smtClean="0">
              <a:latin typeface="Arial" panose="020B0604020202020204" pitchFamily="34" charset="0"/>
              <a:ea typeface="+mn-ea"/>
              <a:cs typeface="Arial" panose="020B0604020202020204" pitchFamily="34" charset="0"/>
            </a:rPr>
            <a:t>Chargé des Affaires Générales et de la Formation</a:t>
          </a:r>
          <a:endParaRPr lang="fr-FR" sz="900">
            <a:latin typeface="Arial" panose="020B0604020202020204" pitchFamily="34" charset="0"/>
            <a:ea typeface="+mn-ea"/>
            <a:cs typeface="Arial" panose="020B0604020202020204" pitchFamily="34" charset="0"/>
          </a:endParaRPr>
        </a:p>
      </dgm:t>
    </dgm:pt>
    <dgm:pt modelId="{F3D30F8E-0F96-4CE6-B0EE-37A2614DF7F2}" type="parTrans" cxnId="{01442AC6-A719-4CE2-9ABA-830874842AF4}">
      <dgm:prSet/>
      <dgm:spPr>
        <a:xfrm>
          <a:off x="4990594" y="1608285"/>
          <a:ext cx="202337" cy="411902"/>
        </a:xfrm>
      </dgm:spPr>
      <dgm:t>
        <a:bodyPr/>
        <a:lstStyle/>
        <a:p>
          <a:pPr algn="ctr"/>
          <a:endParaRPr lang="fr-FR" sz="2800">
            <a:latin typeface="Arial" panose="020B0604020202020204" pitchFamily="34" charset="0"/>
            <a:cs typeface="Arial" panose="020B0604020202020204" pitchFamily="34" charset="0"/>
          </a:endParaRPr>
        </a:p>
      </dgm:t>
    </dgm:pt>
    <dgm:pt modelId="{952D1F0C-7FD1-44D1-BE1C-0E185E6E3514}" type="sibTrans" cxnId="{01442AC6-A719-4CE2-9ABA-830874842AF4}">
      <dgm:prSet/>
      <dgm:spPr/>
      <dgm:t>
        <a:bodyPr/>
        <a:lstStyle/>
        <a:p>
          <a:pPr algn="ctr"/>
          <a:endParaRPr lang="fr-FR" sz="2800">
            <a:latin typeface="Arial" panose="020B0604020202020204" pitchFamily="34" charset="0"/>
            <a:cs typeface="Arial" panose="020B0604020202020204" pitchFamily="34" charset="0"/>
          </a:endParaRPr>
        </a:p>
      </dgm:t>
    </dgm:pt>
    <dgm:pt modelId="{F5DC3251-E30C-4520-9035-7973B19A75BA}" type="asst">
      <dgm:prSet custT="1"/>
      <dgm:spPr>
        <a:xfrm>
          <a:off x="5227569" y="2493294"/>
          <a:ext cx="838461" cy="419230"/>
        </a:xfrm>
      </dgm:spPr>
      <dgm:t>
        <a:bodyPr/>
        <a:lstStyle/>
        <a:p>
          <a:pPr algn="ctr"/>
          <a:r>
            <a:rPr lang="fr-FR" sz="900" smtClean="0">
              <a:latin typeface="Arial" panose="020B0604020202020204" pitchFamily="34" charset="0"/>
              <a:ea typeface="+mn-ea"/>
              <a:cs typeface="Arial" panose="020B0604020202020204" pitchFamily="34" charset="0"/>
            </a:rPr>
            <a:t>Secrétariat </a:t>
          </a:r>
          <a:endParaRPr lang="fr-FR" sz="900">
            <a:latin typeface="Arial" panose="020B0604020202020204" pitchFamily="34" charset="0"/>
            <a:ea typeface="+mn-ea"/>
            <a:cs typeface="Arial" panose="020B0604020202020204" pitchFamily="34" charset="0"/>
          </a:endParaRPr>
        </a:p>
      </dgm:t>
    </dgm:pt>
    <dgm:pt modelId="{46F2EDCF-7030-42D0-8FE0-F066CA4D3CFF}" type="parTrans" cxnId="{3796D0F9-776B-4EB2-82D2-26CEC9512F42}">
      <dgm:prSet/>
      <dgm:spPr>
        <a:xfrm>
          <a:off x="4990594" y="1608285"/>
          <a:ext cx="236974" cy="1094624"/>
        </a:xfrm>
      </dgm:spPr>
      <dgm:t>
        <a:bodyPr/>
        <a:lstStyle/>
        <a:p>
          <a:pPr algn="ctr"/>
          <a:endParaRPr lang="fr-FR" sz="2800">
            <a:latin typeface="Arial" panose="020B0604020202020204" pitchFamily="34" charset="0"/>
            <a:cs typeface="Arial" panose="020B0604020202020204" pitchFamily="34" charset="0"/>
          </a:endParaRPr>
        </a:p>
      </dgm:t>
    </dgm:pt>
    <dgm:pt modelId="{D893847D-D1A6-4B4E-A073-816283061C49}" type="sibTrans" cxnId="{3796D0F9-776B-4EB2-82D2-26CEC9512F42}">
      <dgm:prSet/>
      <dgm:spPr/>
      <dgm:t>
        <a:bodyPr/>
        <a:lstStyle/>
        <a:p>
          <a:pPr algn="ctr"/>
          <a:endParaRPr lang="fr-FR" sz="2800">
            <a:latin typeface="Arial" panose="020B0604020202020204" pitchFamily="34" charset="0"/>
            <a:cs typeface="Arial" panose="020B0604020202020204" pitchFamily="34" charset="0"/>
          </a:endParaRPr>
        </a:p>
      </dgm:t>
    </dgm:pt>
    <dgm:pt modelId="{3E0B521E-9197-40A1-AEC6-0B6250A8C322}">
      <dgm:prSet custT="1"/>
      <dgm:spPr>
        <a:xfrm>
          <a:off x="6401304" y="3146414"/>
          <a:ext cx="1228220" cy="419230"/>
        </a:xfrm>
      </dgm:spPr>
      <dgm:t>
        <a:bodyPr/>
        <a:lstStyle/>
        <a:p>
          <a:pPr algn="ctr"/>
          <a:r>
            <a:rPr lang="fr-FR" sz="900" smtClean="0">
              <a:latin typeface="Arial" panose="020B0604020202020204" pitchFamily="34" charset="0"/>
              <a:ea typeface="+mn-ea"/>
              <a:cs typeface="Arial" panose="020B0604020202020204" pitchFamily="34" charset="0"/>
            </a:rPr>
            <a:t>Département Commandement et Gestion du Trafic</a:t>
          </a:r>
          <a:endParaRPr lang="fr-FR" sz="900">
            <a:latin typeface="Arial" panose="020B0604020202020204" pitchFamily="34" charset="0"/>
            <a:ea typeface="+mn-ea"/>
            <a:cs typeface="Arial" panose="020B0604020202020204" pitchFamily="34" charset="0"/>
          </a:endParaRPr>
        </a:p>
      </dgm:t>
    </dgm:pt>
    <dgm:pt modelId="{F14B4340-84F0-4787-8CF4-B4EDB5E5445D}" type="parTrans" cxnId="{E28278BE-155D-4B9C-974D-7BD2CA7BFAEA}">
      <dgm:prSet/>
      <dgm:spPr>
        <a:xfrm>
          <a:off x="4990594" y="1608285"/>
          <a:ext cx="2024820" cy="1538129"/>
        </a:xfrm>
      </dgm:spPr>
      <dgm:t>
        <a:bodyPr/>
        <a:lstStyle/>
        <a:p>
          <a:pPr algn="ctr"/>
          <a:endParaRPr lang="fr-FR" sz="2800">
            <a:latin typeface="Arial" panose="020B0604020202020204" pitchFamily="34" charset="0"/>
            <a:cs typeface="Arial" panose="020B0604020202020204" pitchFamily="34" charset="0"/>
          </a:endParaRPr>
        </a:p>
      </dgm:t>
    </dgm:pt>
    <dgm:pt modelId="{AFA7DCC0-D6DB-4D94-A982-2080B6240691}" type="sibTrans" cxnId="{E28278BE-155D-4B9C-974D-7BD2CA7BFAEA}">
      <dgm:prSet/>
      <dgm:spPr/>
      <dgm:t>
        <a:bodyPr/>
        <a:lstStyle/>
        <a:p>
          <a:pPr algn="ctr"/>
          <a:endParaRPr lang="fr-FR" sz="2800">
            <a:latin typeface="Arial" panose="020B0604020202020204" pitchFamily="34" charset="0"/>
            <a:cs typeface="Arial" panose="020B0604020202020204" pitchFamily="34" charset="0"/>
          </a:endParaRPr>
        </a:p>
      </dgm:t>
    </dgm:pt>
    <dgm:pt modelId="{82D946E2-CDC5-4029-83EA-ECA3EAFEB8AC}">
      <dgm:prSet custT="1"/>
      <dgm:spPr>
        <a:xfrm>
          <a:off x="8411584" y="3146414"/>
          <a:ext cx="1265817" cy="419230"/>
        </a:xfrm>
      </dgm:spPr>
      <dgm:t>
        <a:bodyPr/>
        <a:lstStyle/>
        <a:p>
          <a:pPr algn="ctr"/>
          <a:r>
            <a:rPr lang="fr-FR" sz="900" smtClean="0">
              <a:latin typeface="Arial" panose="020B0604020202020204" pitchFamily="34" charset="0"/>
              <a:ea typeface="+mn-ea"/>
              <a:cs typeface="Arial" panose="020B0604020202020204" pitchFamily="34" charset="0"/>
            </a:rPr>
            <a:t>Département Circulation </a:t>
          </a:r>
        </a:p>
        <a:p>
          <a:pPr algn="ctr"/>
          <a:r>
            <a:rPr lang="fr-FR" sz="900" smtClean="0">
              <a:latin typeface="Arial" panose="020B0604020202020204" pitchFamily="34" charset="0"/>
              <a:ea typeface="+mn-ea"/>
              <a:cs typeface="Arial" panose="020B0604020202020204" pitchFamily="34" charset="0"/>
            </a:rPr>
            <a:t>et Sillons</a:t>
          </a:r>
          <a:endParaRPr lang="fr-FR" sz="900">
            <a:latin typeface="Arial" panose="020B0604020202020204" pitchFamily="34" charset="0"/>
            <a:ea typeface="+mn-ea"/>
            <a:cs typeface="Arial" panose="020B0604020202020204" pitchFamily="34" charset="0"/>
          </a:endParaRPr>
        </a:p>
      </dgm:t>
    </dgm:pt>
    <dgm:pt modelId="{85131CD6-7F40-47F1-8B8F-C150ADF066B3}" type="parTrans" cxnId="{AFDD0F46-07F1-4DDF-B36B-0A5A2BB545CF}">
      <dgm:prSet/>
      <dgm:spPr>
        <a:xfrm>
          <a:off x="4990594" y="1608285"/>
          <a:ext cx="4053898" cy="1538129"/>
        </a:xfrm>
      </dgm:spPr>
      <dgm:t>
        <a:bodyPr/>
        <a:lstStyle/>
        <a:p>
          <a:pPr algn="ctr"/>
          <a:endParaRPr lang="fr-FR" sz="2800">
            <a:latin typeface="Arial" panose="020B0604020202020204" pitchFamily="34" charset="0"/>
            <a:cs typeface="Arial" panose="020B0604020202020204" pitchFamily="34" charset="0"/>
          </a:endParaRPr>
        </a:p>
      </dgm:t>
    </dgm:pt>
    <dgm:pt modelId="{BF2B2FB7-38F7-4BFF-A598-943ADFAC5A46}" type="sibTrans" cxnId="{AFDD0F46-07F1-4DDF-B36B-0A5A2BB545CF}">
      <dgm:prSet/>
      <dgm:spPr/>
      <dgm:t>
        <a:bodyPr/>
        <a:lstStyle/>
        <a:p>
          <a:pPr algn="ctr"/>
          <a:endParaRPr lang="fr-FR" sz="2800">
            <a:latin typeface="Arial" panose="020B0604020202020204" pitchFamily="34" charset="0"/>
            <a:cs typeface="Arial" panose="020B0604020202020204" pitchFamily="34" charset="0"/>
          </a:endParaRPr>
        </a:p>
      </dgm:t>
    </dgm:pt>
    <dgm:pt modelId="{7FC55735-FE5E-487D-8913-7EB20F5B808A}" type="asst">
      <dgm:prSet custT="1"/>
      <dgm:spPr>
        <a:xfrm>
          <a:off x="1681" y="3868484"/>
          <a:ext cx="838461" cy="419230"/>
        </a:xfrm>
      </dgm:spPr>
      <dgm:t>
        <a:bodyPr/>
        <a:lstStyle/>
        <a:p>
          <a:pPr algn="ctr"/>
          <a:r>
            <a:rPr lang="fr-FR" sz="900" smtClean="0">
              <a:latin typeface="Arial" panose="020B0604020202020204" pitchFamily="34" charset="0"/>
              <a:ea typeface="+mn-ea"/>
              <a:cs typeface="Arial" panose="020B0604020202020204" pitchFamily="34" charset="0"/>
            </a:rPr>
            <a:t>Division Réglementation</a:t>
          </a:r>
          <a:endParaRPr lang="fr-FR" sz="900">
            <a:latin typeface="Arial" panose="020B0604020202020204" pitchFamily="34" charset="0"/>
            <a:ea typeface="+mn-ea"/>
            <a:cs typeface="Arial" panose="020B0604020202020204" pitchFamily="34" charset="0"/>
          </a:endParaRPr>
        </a:p>
      </dgm:t>
    </dgm:pt>
    <dgm:pt modelId="{63D2D12E-05C7-4A09-AA2B-13B142773039}" type="parTrans" cxnId="{F9AE1990-F7D1-42C4-B97F-A205B13576A1}">
      <dgm:prSet/>
      <dgm:spPr>
        <a:xfrm>
          <a:off x="794423" y="3692407"/>
          <a:ext cx="91440" cy="385692"/>
        </a:xfrm>
      </dgm:spPr>
      <dgm:t>
        <a:bodyPr/>
        <a:lstStyle/>
        <a:p>
          <a:pPr algn="ctr"/>
          <a:endParaRPr lang="fr-FR" sz="2800">
            <a:latin typeface="Arial" panose="020B0604020202020204" pitchFamily="34" charset="0"/>
            <a:cs typeface="Arial" panose="020B0604020202020204" pitchFamily="34" charset="0"/>
          </a:endParaRPr>
        </a:p>
      </dgm:t>
    </dgm:pt>
    <dgm:pt modelId="{CD0247BA-AD25-45C8-93C9-661FB0D455E8}" type="sibTrans" cxnId="{F9AE1990-F7D1-42C4-B97F-A205B13576A1}">
      <dgm:prSet/>
      <dgm:spPr/>
      <dgm:t>
        <a:bodyPr/>
        <a:lstStyle/>
        <a:p>
          <a:pPr algn="ctr"/>
          <a:endParaRPr lang="fr-FR" sz="2800">
            <a:latin typeface="Arial" panose="020B0604020202020204" pitchFamily="34" charset="0"/>
            <a:cs typeface="Arial" panose="020B0604020202020204" pitchFamily="34" charset="0"/>
          </a:endParaRPr>
        </a:p>
      </dgm:t>
    </dgm:pt>
    <dgm:pt modelId="{71BF203B-CCCC-496E-8641-6F6320EAF451}" type="asst">
      <dgm:prSet custT="1"/>
      <dgm:spPr>
        <a:xfrm>
          <a:off x="1016220" y="3868484"/>
          <a:ext cx="838461" cy="419230"/>
        </a:xfrm>
      </dgm:spPr>
      <dgm:t>
        <a:bodyPr/>
        <a:lstStyle/>
        <a:p>
          <a:pPr algn="ctr"/>
          <a:r>
            <a:rPr lang="fr-FR" sz="900" smtClean="0">
              <a:latin typeface="Arial" panose="020B0604020202020204" pitchFamily="34" charset="0"/>
              <a:ea typeface="+mn-ea"/>
              <a:cs typeface="Arial" panose="020B0604020202020204" pitchFamily="34" charset="0"/>
            </a:rPr>
            <a:t>Divisin Accidents </a:t>
          </a:r>
        </a:p>
        <a:p>
          <a:pPr algn="ctr"/>
          <a:r>
            <a:rPr lang="fr-FR" sz="900" smtClean="0">
              <a:latin typeface="Arial" panose="020B0604020202020204" pitchFamily="34" charset="0"/>
              <a:ea typeface="+mn-ea"/>
              <a:cs typeface="Arial" panose="020B0604020202020204" pitchFamily="34" charset="0"/>
            </a:rPr>
            <a:t>et Incidents</a:t>
          </a:r>
          <a:endParaRPr lang="fr-FR" sz="900">
            <a:latin typeface="Arial" panose="020B0604020202020204" pitchFamily="34" charset="0"/>
            <a:ea typeface="+mn-ea"/>
            <a:cs typeface="Arial" panose="020B0604020202020204" pitchFamily="34" charset="0"/>
          </a:endParaRPr>
        </a:p>
      </dgm:t>
    </dgm:pt>
    <dgm:pt modelId="{BF1389D9-5B95-42C6-9556-D36ECF424A50}" type="parTrans" cxnId="{262F2B8B-A194-4D40-BFAE-D2B86DBC78D0}">
      <dgm:prSet/>
      <dgm:spPr>
        <a:xfrm>
          <a:off x="882461" y="3692407"/>
          <a:ext cx="91440" cy="385692"/>
        </a:xfrm>
      </dgm:spPr>
      <dgm:t>
        <a:bodyPr/>
        <a:lstStyle/>
        <a:p>
          <a:pPr algn="ctr"/>
          <a:endParaRPr lang="fr-FR" sz="2800">
            <a:latin typeface="Arial" panose="020B0604020202020204" pitchFamily="34" charset="0"/>
            <a:cs typeface="Arial" panose="020B0604020202020204" pitchFamily="34" charset="0"/>
          </a:endParaRPr>
        </a:p>
      </dgm:t>
    </dgm:pt>
    <dgm:pt modelId="{45C1BBEA-DA00-4E6E-A17B-002CEF95B92D}" type="sibTrans" cxnId="{262F2B8B-A194-4D40-BFAE-D2B86DBC78D0}">
      <dgm:prSet/>
      <dgm:spPr/>
      <dgm:t>
        <a:bodyPr/>
        <a:lstStyle/>
        <a:p>
          <a:pPr algn="ctr"/>
          <a:endParaRPr lang="fr-FR" sz="2800">
            <a:latin typeface="Arial" panose="020B0604020202020204" pitchFamily="34" charset="0"/>
            <a:cs typeface="Arial" panose="020B0604020202020204" pitchFamily="34" charset="0"/>
          </a:endParaRPr>
        </a:p>
      </dgm:t>
    </dgm:pt>
    <dgm:pt modelId="{144CB780-182D-4F09-95C7-7DA3AB3B5BCE}" type="asst">
      <dgm:prSet custT="1"/>
      <dgm:spPr>
        <a:xfrm>
          <a:off x="2030759" y="3830385"/>
          <a:ext cx="838461" cy="536477"/>
        </a:xfrm>
      </dgm:spPr>
      <dgm:t>
        <a:bodyPr/>
        <a:lstStyle/>
        <a:p>
          <a:pPr algn="ctr"/>
          <a:r>
            <a:rPr lang="fr-FR" sz="900" smtClean="0">
              <a:latin typeface="Arial" panose="020B0604020202020204" pitchFamily="34" charset="0"/>
              <a:ea typeface="+mn-ea"/>
              <a:cs typeface="Arial" panose="020B0604020202020204" pitchFamily="34" charset="0"/>
            </a:rPr>
            <a:t>Division Exploitation Documents Techniques</a:t>
          </a:r>
          <a:endParaRPr lang="fr-FR" sz="900">
            <a:latin typeface="Arial" panose="020B0604020202020204" pitchFamily="34" charset="0"/>
            <a:ea typeface="+mn-ea"/>
            <a:cs typeface="Arial" panose="020B0604020202020204" pitchFamily="34" charset="0"/>
          </a:endParaRPr>
        </a:p>
      </dgm:t>
    </dgm:pt>
    <dgm:pt modelId="{059FBD63-C4F6-4115-A84E-A15FAB0CA114}" type="parTrans" cxnId="{5D4D9FC1-4335-4308-89EE-132BC3AA1287}">
      <dgm:prSet/>
      <dgm:spPr>
        <a:xfrm>
          <a:off x="2823501" y="3654308"/>
          <a:ext cx="91440" cy="444315"/>
        </a:xfrm>
      </dgm:spPr>
      <dgm:t>
        <a:bodyPr/>
        <a:lstStyle/>
        <a:p>
          <a:pPr algn="ctr"/>
          <a:endParaRPr lang="fr-FR" sz="2800">
            <a:latin typeface="Arial" panose="020B0604020202020204" pitchFamily="34" charset="0"/>
            <a:cs typeface="Arial" panose="020B0604020202020204" pitchFamily="34" charset="0"/>
          </a:endParaRPr>
        </a:p>
      </dgm:t>
    </dgm:pt>
    <dgm:pt modelId="{4A08BB0F-5FBF-4862-84C3-0A0D434526A1}" type="sibTrans" cxnId="{5D4D9FC1-4335-4308-89EE-132BC3AA1287}">
      <dgm:prSet/>
      <dgm:spPr/>
      <dgm:t>
        <a:bodyPr/>
        <a:lstStyle/>
        <a:p>
          <a:pPr algn="ctr"/>
          <a:endParaRPr lang="fr-FR" sz="2800">
            <a:latin typeface="Arial" panose="020B0604020202020204" pitchFamily="34" charset="0"/>
            <a:cs typeface="Arial" panose="020B0604020202020204" pitchFamily="34" charset="0"/>
          </a:endParaRPr>
        </a:p>
      </dgm:t>
    </dgm:pt>
    <dgm:pt modelId="{0F78AFD2-9456-4DF9-818F-5F0A6E5E4E16}" type="asst">
      <dgm:prSet custT="1"/>
      <dgm:spPr>
        <a:xfrm>
          <a:off x="3045298" y="3830385"/>
          <a:ext cx="838461" cy="419230"/>
        </a:xfrm>
      </dgm:spPr>
      <dgm:t>
        <a:bodyPr/>
        <a:lstStyle/>
        <a:p>
          <a:pPr algn="ctr"/>
          <a:r>
            <a:rPr lang="fr-FR" sz="900" smtClean="0">
              <a:latin typeface="Arial" panose="020B0604020202020204" pitchFamily="34" charset="0"/>
              <a:ea typeface="+mn-ea"/>
              <a:cs typeface="Arial" panose="020B0604020202020204" pitchFamily="34" charset="0"/>
            </a:rPr>
            <a:t>Division Ingénierie </a:t>
          </a:r>
        </a:p>
        <a:p>
          <a:pPr algn="ctr"/>
          <a:r>
            <a:rPr lang="fr-FR" sz="900" smtClean="0">
              <a:latin typeface="Arial" panose="020B0604020202020204" pitchFamily="34" charset="0"/>
              <a:ea typeface="+mn-ea"/>
              <a:cs typeface="Arial" panose="020B0604020202020204" pitchFamily="34" charset="0"/>
            </a:rPr>
            <a:t>et Interface</a:t>
          </a:r>
          <a:endParaRPr lang="fr-FR" sz="900">
            <a:latin typeface="Arial" panose="020B0604020202020204" pitchFamily="34" charset="0"/>
            <a:ea typeface="+mn-ea"/>
            <a:cs typeface="Arial" panose="020B0604020202020204" pitchFamily="34" charset="0"/>
          </a:endParaRPr>
        </a:p>
      </dgm:t>
    </dgm:pt>
    <dgm:pt modelId="{837BB4BB-6C96-4974-B3CC-812D748575CC}" type="parTrans" cxnId="{B5A65D95-2389-403F-B84A-E5F385E0C8E9}">
      <dgm:prSet/>
      <dgm:spPr>
        <a:xfrm>
          <a:off x="2911539" y="3654308"/>
          <a:ext cx="91440" cy="385692"/>
        </a:xfrm>
      </dgm:spPr>
      <dgm:t>
        <a:bodyPr/>
        <a:lstStyle/>
        <a:p>
          <a:pPr algn="ctr"/>
          <a:endParaRPr lang="fr-FR" sz="2800">
            <a:latin typeface="Arial" panose="020B0604020202020204" pitchFamily="34" charset="0"/>
            <a:cs typeface="Arial" panose="020B0604020202020204" pitchFamily="34" charset="0"/>
          </a:endParaRPr>
        </a:p>
      </dgm:t>
    </dgm:pt>
    <dgm:pt modelId="{BCB49846-4EB2-4C9D-95A4-8140AFF3E96F}" type="sibTrans" cxnId="{B5A65D95-2389-403F-B84A-E5F385E0C8E9}">
      <dgm:prSet/>
      <dgm:spPr/>
      <dgm:t>
        <a:bodyPr/>
        <a:lstStyle/>
        <a:p>
          <a:pPr algn="ctr"/>
          <a:endParaRPr lang="fr-FR" sz="2800">
            <a:latin typeface="Arial" panose="020B0604020202020204" pitchFamily="34" charset="0"/>
            <a:cs typeface="Arial" panose="020B0604020202020204" pitchFamily="34" charset="0"/>
          </a:endParaRPr>
        </a:p>
      </dgm:t>
    </dgm:pt>
    <dgm:pt modelId="{B087CC3C-8504-4DD4-A8C7-1B13D1660732}" type="asst">
      <dgm:prSet custT="1"/>
      <dgm:spPr>
        <a:xfrm>
          <a:off x="4059837" y="3868484"/>
          <a:ext cx="838461" cy="419230"/>
        </a:xfrm>
        <a:solidFill>
          <a:srgbClr val="FFC000"/>
        </a:solidFill>
      </dgm:spPr>
      <dgm:t>
        <a:bodyPr/>
        <a:lstStyle/>
        <a:p>
          <a:pPr algn="ctr"/>
          <a:r>
            <a:rPr lang="fr-FR" sz="900" b="1" smtClean="0">
              <a:latin typeface="Arial" panose="020B0604020202020204" pitchFamily="34" charset="0"/>
              <a:ea typeface="+mn-ea"/>
              <a:cs typeface="Arial" panose="020B0604020202020204" pitchFamily="34" charset="0"/>
            </a:rPr>
            <a:t>Division PAS</a:t>
          </a:r>
          <a:endParaRPr lang="fr-FR" sz="900" b="1">
            <a:latin typeface="Arial" panose="020B0604020202020204" pitchFamily="34" charset="0"/>
            <a:ea typeface="+mn-ea"/>
            <a:cs typeface="Arial" panose="020B0604020202020204" pitchFamily="34" charset="0"/>
          </a:endParaRPr>
        </a:p>
      </dgm:t>
    </dgm:pt>
    <dgm:pt modelId="{D677841C-98F1-4B1F-A8EF-E39C360AE708}" type="parTrans" cxnId="{F1AC88A1-FDF6-4706-9638-D73883146E39}">
      <dgm:prSet/>
      <dgm:spPr>
        <a:xfrm>
          <a:off x="4852579" y="3692407"/>
          <a:ext cx="91440" cy="385692"/>
        </a:xfrm>
      </dgm:spPr>
      <dgm:t>
        <a:bodyPr/>
        <a:lstStyle/>
        <a:p>
          <a:pPr algn="ctr"/>
          <a:endParaRPr lang="fr-FR" sz="2800">
            <a:latin typeface="Arial" panose="020B0604020202020204" pitchFamily="34" charset="0"/>
            <a:cs typeface="Arial" panose="020B0604020202020204" pitchFamily="34" charset="0"/>
          </a:endParaRPr>
        </a:p>
      </dgm:t>
    </dgm:pt>
    <dgm:pt modelId="{BB0D940E-1CBE-47E7-8D19-5C448BDAFCCB}" type="sibTrans" cxnId="{F1AC88A1-FDF6-4706-9638-D73883146E39}">
      <dgm:prSet/>
      <dgm:spPr/>
      <dgm:t>
        <a:bodyPr/>
        <a:lstStyle/>
        <a:p>
          <a:pPr algn="ctr"/>
          <a:endParaRPr lang="fr-FR" sz="2800">
            <a:latin typeface="Arial" panose="020B0604020202020204" pitchFamily="34" charset="0"/>
            <a:cs typeface="Arial" panose="020B0604020202020204" pitchFamily="34" charset="0"/>
          </a:endParaRPr>
        </a:p>
      </dgm:t>
    </dgm:pt>
    <dgm:pt modelId="{D56AB96B-2580-4A0E-B693-BF5A9532394A}" type="asst">
      <dgm:prSet custT="1"/>
      <dgm:spPr>
        <a:xfrm>
          <a:off x="5074375" y="3868484"/>
          <a:ext cx="838461" cy="419230"/>
        </a:xfrm>
        <a:solidFill>
          <a:srgbClr val="FFC000"/>
        </a:solidFill>
      </dgm:spPr>
      <dgm:t>
        <a:bodyPr/>
        <a:lstStyle/>
        <a:p>
          <a:pPr algn="ctr"/>
          <a:r>
            <a:rPr lang="fr-FR" sz="900" b="1" smtClean="0">
              <a:latin typeface="Arial" panose="020B0604020202020204" pitchFamily="34" charset="0"/>
              <a:ea typeface="+mn-ea"/>
              <a:cs typeface="Arial" panose="020B0604020202020204" pitchFamily="34" charset="0"/>
            </a:rPr>
            <a:t>Division Inspection</a:t>
          </a:r>
          <a:endParaRPr lang="fr-FR" sz="900" b="1">
            <a:latin typeface="Arial" panose="020B0604020202020204" pitchFamily="34" charset="0"/>
            <a:ea typeface="+mn-ea"/>
            <a:cs typeface="Arial" panose="020B0604020202020204" pitchFamily="34" charset="0"/>
          </a:endParaRPr>
        </a:p>
      </dgm:t>
    </dgm:pt>
    <dgm:pt modelId="{05887E2C-5A08-42D1-924C-119212509E1F}" type="parTrans" cxnId="{B666F78A-E702-4535-B17F-4949B134B40A}">
      <dgm:prSet/>
      <dgm:spPr>
        <a:xfrm>
          <a:off x="4940617" y="3692407"/>
          <a:ext cx="91440" cy="385692"/>
        </a:xfrm>
      </dgm:spPr>
      <dgm:t>
        <a:bodyPr/>
        <a:lstStyle/>
        <a:p>
          <a:pPr algn="ctr"/>
          <a:endParaRPr lang="fr-FR" sz="2800">
            <a:latin typeface="Arial" panose="020B0604020202020204" pitchFamily="34" charset="0"/>
            <a:cs typeface="Arial" panose="020B0604020202020204" pitchFamily="34" charset="0"/>
          </a:endParaRPr>
        </a:p>
      </dgm:t>
    </dgm:pt>
    <dgm:pt modelId="{79128CED-3DB6-496F-882D-C8A25D3B2B73}" type="sibTrans" cxnId="{B666F78A-E702-4535-B17F-4949B134B40A}">
      <dgm:prSet/>
      <dgm:spPr/>
      <dgm:t>
        <a:bodyPr/>
        <a:lstStyle/>
        <a:p>
          <a:pPr algn="ctr"/>
          <a:endParaRPr lang="fr-FR" sz="2800">
            <a:latin typeface="Arial" panose="020B0604020202020204" pitchFamily="34" charset="0"/>
            <a:cs typeface="Arial" panose="020B0604020202020204" pitchFamily="34" charset="0"/>
          </a:endParaRPr>
        </a:p>
      </dgm:t>
    </dgm:pt>
    <dgm:pt modelId="{DB6F6505-3D6F-449E-B447-201B4A9CD6D8}" type="asst">
      <dgm:prSet custT="1"/>
      <dgm:spPr>
        <a:xfrm>
          <a:off x="4059837" y="4463792"/>
          <a:ext cx="838461" cy="419230"/>
        </a:xfrm>
        <a:solidFill>
          <a:srgbClr val="FFC000"/>
        </a:solidFill>
      </dgm:spPr>
      <dgm:t>
        <a:bodyPr/>
        <a:lstStyle/>
        <a:p>
          <a:pPr algn="ctr"/>
          <a:r>
            <a:rPr lang="fr-FR" sz="900" b="1" smtClean="0">
              <a:latin typeface="Arial" panose="020B0604020202020204" pitchFamily="34" charset="0"/>
              <a:ea typeface="+mn-ea"/>
              <a:cs typeface="Arial" panose="020B0604020202020204" pitchFamily="34" charset="0"/>
            </a:rPr>
            <a:t>Division REX</a:t>
          </a:r>
          <a:endParaRPr lang="fr-FR" sz="900" b="1">
            <a:latin typeface="Arial" panose="020B0604020202020204" pitchFamily="34" charset="0"/>
            <a:ea typeface="+mn-ea"/>
            <a:cs typeface="Arial" panose="020B0604020202020204" pitchFamily="34" charset="0"/>
          </a:endParaRPr>
        </a:p>
      </dgm:t>
    </dgm:pt>
    <dgm:pt modelId="{11D1CE66-707A-4AF1-AEBB-2FCFD284C2B9}" type="parTrans" cxnId="{E4656FC9-80A5-4445-B93F-815090D5FB58}">
      <dgm:prSet/>
      <dgm:spPr>
        <a:xfrm>
          <a:off x="4852579" y="3692407"/>
          <a:ext cx="91440" cy="981000"/>
        </a:xfrm>
      </dgm:spPr>
      <dgm:t>
        <a:bodyPr/>
        <a:lstStyle/>
        <a:p>
          <a:pPr algn="ctr"/>
          <a:endParaRPr lang="fr-FR" sz="2800">
            <a:latin typeface="Arial" panose="020B0604020202020204" pitchFamily="34" charset="0"/>
            <a:cs typeface="Arial" panose="020B0604020202020204" pitchFamily="34" charset="0"/>
          </a:endParaRPr>
        </a:p>
      </dgm:t>
    </dgm:pt>
    <dgm:pt modelId="{82CD7D1A-BDC5-45AE-9EA7-2CE9E46A3757}" type="sibTrans" cxnId="{E4656FC9-80A5-4445-B93F-815090D5FB58}">
      <dgm:prSet/>
      <dgm:spPr/>
      <dgm:t>
        <a:bodyPr/>
        <a:lstStyle/>
        <a:p>
          <a:pPr algn="ctr"/>
          <a:endParaRPr lang="fr-FR" sz="2800">
            <a:latin typeface="Arial" panose="020B0604020202020204" pitchFamily="34" charset="0"/>
            <a:cs typeface="Arial" panose="020B0604020202020204" pitchFamily="34" charset="0"/>
          </a:endParaRPr>
        </a:p>
      </dgm:t>
    </dgm:pt>
    <dgm:pt modelId="{A1405F17-1C39-48B0-A449-AB7C94337F75}" type="asst">
      <dgm:prSet custT="1"/>
      <dgm:spPr>
        <a:xfrm>
          <a:off x="6088914" y="3741722"/>
          <a:ext cx="838461" cy="419230"/>
        </a:xfrm>
      </dgm:spPr>
      <dgm:t>
        <a:bodyPr/>
        <a:lstStyle/>
        <a:p>
          <a:pPr algn="ctr"/>
          <a:r>
            <a:rPr lang="fr-FR" sz="900" smtClean="0">
              <a:latin typeface="Arial" panose="020B0604020202020204" pitchFamily="34" charset="0"/>
              <a:ea typeface="+mn-ea"/>
              <a:cs typeface="Arial" panose="020B0604020202020204" pitchFamily="34" charset="0"/>
            </a:rPr>
            <a:t>Division PCN</a:t>
          </a:r>
          <a:endParaRPr lang="fr-FR" sz="900">
            <a:latin typeface="Arial" panose="020B0604020202020204" pitchFamily="34" charset="0"/>
            <a:ea typeface="+mn-ea"/>
            <a:cs typeface="Arial" panose="020B0604020202020204" pitchFamily="34" charset="0"/>
          </a:endParaRPr>
        </a:p>
      </dgm:t>
    </dgm:pt>
    <dgm:pt modelId="{FF7A530B-DE00-4465-B2AC-6B508999A38E}" type="parTrans" cxnId="{7ADC9E26-B3B6-4C1E-B19F-DB3F0C570615}">
      <dgm:prSet/>
      <dgm:spPr>
        <a:xfrm>
          <a:off x="6881656" y="3565645"/>
          <a:ext cx="91440" cy="385692"/>
        </a:xfrm>
      </dgm:spPr>
      <dgm:t>
        <a:bodyPr/>
        <a:lstStyle/>
        <a:p>
          <a:pPr algn="ctr"/>
          <a:endParaRPr lang="fr-FR" sz="2800">
            <a:latin typeface="Arial" panose="020B0604020202020204" pitchFamily="34" charset="0"/>
            <a:cs typeface="Arial" panose="020B0604020202020204" pitchFamily="34" charset="0"/>
          </a:endParaRPr>
        </a:p>
      </dgm:t>
    </dgm:pt>
    <dgm:pt modelId="{570C84B9-1DEE-4631-BE7A-2EF10B7E07EB}" type="sibTrans" cxnId="{7ADC9E26-B3B6-4C1E-B19F-DB3F0C570615}">
      <dgm:prSet/>
      <dgm:spPr/>
      <dgm:t>
        <a:bodyPr/>
        <a:lstStyle/>
        <a:p>
          <a:pPr algn="ctr"/>
          <a:endParaRPr lang="fr-FR" sz="2800">
            <a:latin typeface="Arial" panose="020B0604020202020204" pitchFamily="34" charset="0"/>
            <a:cs typeface="Arial" panose="020B0604020202020204" pitchFamily="34" charset="0"/>
          </a:endParaRPr>
        </a:p>
      </dgm:t>
    </dgm:pt>
    <dgm:pt modelId="{6E05D4A8-E323-4BF5-9BD0-24B3A703CAEF}" type="asst">
      <dgm:prSet custT="1"/>
      <dgm:spPr>
        <a:xfrm>
          <a:off x="7103453" y="3741722"/>
          <a:ext cx="838461" cy="593626"/>
        </a:xfrm>
      </dgm:spPr>
      <dgm:t>
        <a:bodyPr/>
        <a:lstStyle/>
        <a:p>
          <a:pPr algn="ctr"/>
          <a:r>
            <a:rPr lang="fr-FR" sz="900" smtClean="0">
              <a:latin typeface="Arial" panose="020B0604020202020204" pitchFamily="34" charset="0"/>
              <a:ea typeface="+mn-ea"/>
              <a:cs typeface="Arial" panose="020B0604020202020204" pitchFamily="34" charset="0"/>
            </a:rPr>
            <a:t>Division Gestion </a:t>
          </a:r>
        </a:p>
        <a:p>
          <a:pPr algn="ctr"/>
          <a:r>
            <a:rPr lang="fr-FR" sz="900" smtClean="0">
              <a:latin typeface="Arial" panose="020B0604020202020204" pitchFamily="34" charset="0"/>
              <a:ea typeface="+mn-ea"/>
              <a:cs typeface="Arial" panose="020B0604020202020204" pitchFamily="34" charset="0"/>
            </a:rPr>
            <a:t>Plan </a:t>
          </a:r>
        </a:p>
        <a:p>
          <a:pPr algn="ctr"/>
          <a:r>
            <a:rPr lang="fr-FR" sz="900" smtClean="0">
              <a:latin typeface="Arial" panose="020B0604020202020204" pitchFamily="34" charset="0"/>
              <a:ea typeface="+mn-ea"/>
              <a:cs typeface="Arial" panose="020B0604020202020204" pitchFamily="34" charset="0"/>
            </a:rPr>
            <a:t>de Transport</a:t>
          </a:r>
          <a:endParaRPr lang="fr-FR" sz="900">
            <a:latin typeface="Arial" panose="020B0604020202020204" pitchFamily="34" charset="0"/>
            <a:ea typeface="+mn-ea"/>
            <a:cs typeface="Arial" panose="020B0604020202020204" pitchFamily="34" charset="0"/>
          </a:endParaRPr>
        </a:p>
      </dgm:t>
    </dgm:pt>
    <dgm:pt modelId="{6EED3046-828D-43A6-9F61-80A5174A9380}" type="parTrans" cxnId="{9526B968-F5D4-408B-82DB-FAD5CC8866C5}">
      <dgm:prSet/>
      <dgm:spPr>
        <a:xfrm>
          <a:off x="6969695" y="3565645"/>
          <a:ext cx="91440" cy="472890"/>
        </a:xfrm>
      </dgm:spPr>
      <dgm:t>
        <a:bodyPr/>
        <a:lstStyle/>
        <a:p>
          <a:pPr algn="ctr"/>
          <a:endParaRPr lang="fr-FR" sz="2800">
            <a:latin typeface="Arial" panose="020B0604020202020204" pitchFamily="34" charset="0"/>
            <a:cs typeface="Arial" panose="020B0604020202020204" pitchFamily="34" charset="0"/>
          </a:endParaRPr>
        </a:p>
      </dgm:t>
    </dgm:pt>
    <dgm:pt modelId="{365E991B-6DB9-4DD9-A6CF-6E6D8F14D648}" type="sibTrans" cxnId="{9526B968-F5D4-408B-82DB-FAD5CC8866C5}">
      <dgm:prSet/>
      <dgm:spPr/>
      <dgm:t>
        <a:bodyPr/>
        <a:lstStyle/>
        <a:p>
          <a:pPr algn="ctr"/>
          <a:endParaRPr lang="fr-FR" sz="2800">
            <a:latin typeface="Arial" panose="020B0604020202020204" pitchFamily="34" charset="0"/>
            <a:cs typeface="Arial" panose="020B0604020202020204" pitchFamily="34" charset="0"/>
          </a:endParaRPr>
        </a:p>
      </dgm:t>
    </dgm:pt>
    <dgm:pt modelId="{BE9BF119-F3B9-4814-A2C5-FC57B30F108A}" type="asst">
      <dgm:prSet custT="1"/>
      <dgm:spPr>
        <a:xfrm>
          <a:off x="8117992" y="3741722"/>
          <a:ext cx="838461" cy="419230"/>
        </a:xfrm>
      </dgm:spPr>
      <dgm:t>
        <a:bodyPr/>
        <a:lstStyle/>
        <a:p>
          <a:pPr algn="ctr"/>
          <a:r>
            <a:rPr lang="fr-FR" sz="900" smtClean="0">
              <a:latin typeface="Arial" panose="020B0604020202020204" pitchFamily="34" charset="0"/>
              <a:ea typeface="+mn-ea"/>
              <a:cs typeface="Arial" panose="020B0604020202020204" pitchFamily="34" charset="0"/>
            </a:rPr>
            <a:t>Division Marche</a:t>
          </a:r>
        </a:p>
        <a:p>
          <a:pPr algn="ctr"/>
          <a:r>
            <a:rPr lang="fr-FR" sz="900" smtClean="0">
              <a:latin typeface="Arial" panose="020B0604020202020204" pitchFamily="34" charset="0"/>
              <a:ea typeface="+mn-ea"/>
              <a:cs typeface="Arial" panose="020B0604020202020204" pitchFamily="34" charset="0"/>
            </a:rPr>
            <a:t>et Horaires</a:t>
          </a:r>
          <a:endParaRPr lang="fr-FR" sz="900">
            <a:latin typeface="Arial" panose="020B0604020202020204" pitchFamily="34" charset="0"/>
            <a:ea typeface="+mn-ea"/>
            <a:cs typeface="Arial" panose="020B0604020202020204" pitchFamily="34" charset="0"/>
          </a:endParaRPr>
        </a:p>
      </dgm:t>
    </dgm:pt>
    <dgm:pt modelId="{C172B51D-6D5C-401D-8020-DBC4F0AB8170}" type="parTrans" cxnId="{197781AE-3882-4C0B-9AEA-4F20E7B4EB2D}">
      <dgm:prSet/>
      <dgm:spPr>
        <a:xfrm>
          <a:off x="8910734" y="3565645"/>
          <a:ext cx="91440" cy="385692"/>
        </a:xfrm>
      </dgm:spPr>
      <dgm:t>
        <a:bodyPr/>
        <a:lstStyle/>
        <a:p>
          <a:pPr algn="ctr"/>
          <a:endParaRPr lang="fr-FR" sz="2800">
            <a:latin typeface="Arial" panose="020B0604020202020204" pitchFamily="34" charset="0"/>
            <a:cs typeface="Arial" panose="020B0604020202020204" pitchFamily="34" charset="0"/>
          </a:endParaRPr>
        </a:p>
      </dgm:t>
    </dgm:pt>
    <dgm:pt modelId="{E9F595F4-D378-47CA-98B9-449B7878C2AB}" type="sibTrans" cxnId="{197781AE-3882-4C0B-9AEA-4F20E7B4EB2D}">
      <dgm:prSet/>
      <dgm:spPr/>
      <dgm:t>
        <a:bodyPr/>
        <a:lstStyle/>
        <a:p>
          <a:pPr algn="ctr"/>
          <a:endParaRPr lang="fr-FR" sz="2800">
            <a:latin typeface="Arial" panose="020B0604020202020204" pitchFamily="34" charset="0"/>
            <a:cs typeface="Arial" panose="020B0604020202020204" pitchFamily="34" charset="0"/>
          </a:endParaRPr>
        </a:p>
      </dgm:t>
    </dgm:pt>
    <dgm:pt modelId="{3A09FFED-84D4-4514-8AA2-495FCBC8DFAD}" type="asst">
      <dgm:prSet custT="1"/>
      <dgm:spPr>
        <a:xfrm>
          <a:off x="9132531" y="3741722"/>
          <a:ext cx="838461" cy="419230"/>
        </a:xfrm>
      </dgm:spPr>
      <dgm:t>
        <a:bodyPr/>
        <a:lstStyle/>
        <a:p>
          <a:pPr algn="ctr"/>
          <a:r>
            <a:rPr lang="fr-FR" sz="900" smtClean="0">
              <a:latin typeface="Arial" panose="020B0604020202020204" pitchFamily="34" charset="0"/>
              <a:ea typeface="+mn-ea"/>
              <a:cs typeface="Arial" panose="020B0604020202020204" pitchFamily="34" charset="0"/>
            </a:rPr>
            <a:t>Division</a:t>
          </a:r>
        </a:p>
        <a:p>
          <a:pPr algn="ctr"/>
          <a:r>
            <a:rPr lang="fr-FR" sz="900" smtClean="0">
              <a:latin typeface="Arial" panose="020B0604020202020204" pitchFamily="34" charset="0"/>
              <a:ea typeface="+mn-ea"/>
              <a:cs typeface="Arial" panose="020B0604020202020204" pitchFamily="34" charset="0"/>
            </a:rPr>
            <a:t> Coordination Techniqie</a:t>
          </a:r>
          <a:endParaRPr lang="fr-FR" sz="900">
            <a:latin typeface="Arial" panose="020B0604020202020204" pitchFamily="34" charset="0"/>
            <a:ea typeface="+mn-ea"/>
            <a:cs typeface="Arial" panose="020B0604020202020204" pitchFamily="34" charset="0"/>
          </a:endParaRPr>
        </a:p>
      </dgm:t>
    </dgm:pt>
    <dgm:pt modelId="{CEA382C1-1C9F-43DD-B61D-C827B41F5215}" type="parTrans" cxnId="{73D88B39-FB04-455F-BA12-6D7B5D5E7C19}">
      <dgm:prSet/>
      <dgm:spPr>
        <a:xfrm>
          <a:off x="8998773" y="3565645"/>
          <a:ext cx="91440" cy="385692"/>
        </a:xfrm>
      </dgm:spPr>
      <dgm:t>
        <a:bodyPr/>
        <a:lstStyle/>
        <a:p>
          <a:pPr algn="ctr"/>
          <a:endParaRPr lang="fr-FR" sz="2800">
            <a:latin typeface="Arial" panose="020B0604020202020204" pitchFamily="34" charset="0"/>
            <a:cs typeface="Arial" panose="020B0604020202020204" pitchFamily="34" charset="0"/>
          </a:endParaRPr>
        </a:p>
      </dgm:t>
    </dgm:pt>
    <dgm:pt modelId="{F0777459-828C-44BB-AAF8-3A08821B31C2}" type="sibTrans" cxnId="{73D88B39-FB04-455F-BA12-6D7B5D5E7C19}">
      <dgm:prSet/>
      <dgm:spPr/>
      <dgm:t>
        <a:bodyPr/>
        <a:lstStyle/>
        <a:p>
          <a:pPr algn="ctr"/>
          <a:endParaRPr lang="fr-FR" sz="2800">
            <a:latin typeface="Arial" panose="020B0604020202020204" pitchFamily="34" charset="0"/>
            <a:cs typeface="Arial" panose="020B0604020202020204" pitchFamily="34" charset="0"/>
          </a:endParaRPr>
        </a:p>
      </dgm:t>
    </dgm:pt>
    <dgm:pt modelId="{F1CA56C4-A884-4EA5-9203-A8E5D2DA59CE}" type="pres">
      <dgm:prSet presAssocID="{9054648B-E7CD-4BAD-A7D2-3FFAB555812E}" presName="hierChild1" presStyleCnt="0">
        <dgm:presLayoutVars>
          <dgm:orgChart val="1"/>
          <dgm:chPref val="1"/>
          <dgm:dir/>
          <dgm:animOne val="branch"/>
          <dgm:animLvl val="lvl"/>
          <dgm:resizeHandles/>
        </dgm:presLayoutVars>
      </dgm:prSet>
      <dgm:spPr/>
      <dgm:t>
        <a:bodyPr/>
        <a:lstStyle/>
        <a:p>
          <a:endParaRPr lang="fr-FR"/>
        </a:p>
      </dgm:t>
    </dgm:pt>
    <dgm:pt modelId="{F0DA8123-51DC-4589-BF4B-CCE7F6A8264B}" type="pres">
      <dgm:prSet presAssocID="{B9FA200C-5420-4E3D-97D2-1BA4EE29461F}" presName="hierRoot1" presStyleCnt="0">
        <dgm:presLayoutVars>
          <dgm:hierBranch/>
        </dgm:presLayoutVars>
      </dgm:prSet>
      <dgm:spPr/>
      <dgm:t>
        <a:bodyPr/>
        <a:lstStyle/>
        <a:p>
          <a:endParaRPr lang="fr-FR"/>
        </a:p>
      </dgm:t>
    </dgm:pt>
    <dgm:pt modelId="{5D92259C-C078-4A17-B69F-5F21B2A3360C}" type="pres">
      <dgm:prSet presAssocID="{B9FA200C-5420-4E3D-97D2-1BA4EE29461F}" presName="rootComposite1" presStyleCnt="0"/>
      <dgm:spPr/>
      <dgm:t>
        <a:bodyPr/>
        <a:lstStyle/>
        <a:p>
          <a:endParaRPr lang="fr-FR"/>
        </a:p>
      </dgm:t>
    </dgm:pt>
    <dgm:pt modelId="{2D09891C-1009-43C0-8EE2-2BD469322A8C}" type="pres">
      <dgm:prSet presAssocID="{B9FA200C-5420-4E3D-97D2-1BA4EE29461F}" presName="rootText1" presStyleLbl="node0" presStyleIdx="0" presStyleCnt="1" custScaleX="144274" custScaleY="117014">
        <dgm:presLayoutVars>
          <dgm:chPref val="3"/>
        </dgm:presLayoutVars>
      </dgm:prSet>
      <dgm:spPr>
        <a:prstGeom prst="rect">
          <a:avLst/>
        </a:prstGeom>
      </dgm:spPr>
      <dgm:t>
        <a:bodyPr/>
        <a:lstStyle/>
        <a:p>
          <a:endParaRPr lang="fr-FR"/>
        </a:p>
      </dgm:t>
    </dgm:pt>
    <dgm:pt modelId="{42B25584-30DC-4EC0-9443-4F5C444E31B5}" type="pres">
      <dgm:prSet presAssocID="{B9FA200C-5420-4E3D-97D2-1BA4EE29461F}" presName="rootConnector1" presStyleLbl="node1" presStyleIdx="0" presStyleCnt="0"/>
      <dgm:spPr/>
      <dgm:t>
        <a:bodyPr/>
        <a:lstStyle/>
        <a:p>
          <a:endParaRPr lang="fr-FR"/>
        </a:p>
      </dgm:t>
    </dgm:pt>
    <dgm:pt modelId="{3554FEFF-062E-44DC-8ED2-ACC9EF244B38}" type="pres">
      <dgm:prSet presAssocID="{B9FA200C-5420-4E3D-97D2-1BA4EE29461F}" presName="hierChild2" presStyleCnt="0"/>
      <dgm:spPr/>
      <dgm:t>
        <a:bodyPr/>
        <a:lstStyle/>
        <a:p>
          <a:endParaRPr lang="fr-FR"/>
        </a:p>
      </dgm:t>
    </dgm:pt>
    <dgm:pt modelId="{BFA64169-932E-40F7-BCB7-4D1828E565D3}" type="pres">
      <dgm:prSet presAssocID="{EC52C685-437D-4BDE-8BF7-2F2953FCD777}" presName="Name35" presStyleLbl="parChTrans1D2" presStyleIdx="0" presStyleCnt="8"/>
      <dgm:spPr>
        <a:custGeom>
          <a:avLst/>
          <a:gdLst/>
          <a:ahLst/>
          <a:cxnLst/>
          <a:rect l="0" t="0" r="0" b="0"/>
          <a:pathLst>
            <a:path>
              <a:moveTo>
                <a:pt x="4062412" y="0"/>
              </a:moveTo>
              <a:lnTo>
                <a:pt x="4062412" y="1450090"/>
              </a:lnTo>
              <a:lnTo>
                <a:pt x="0" y="1450090"/>
              </a:lnTo>
              <a:lnTo>
                <a:pt x="0" y="1538129"/>
              </a:lnTo>
            </a:path>
          </a:pathLst>
        </a:custGeom>
      </dgm:spPr>
      <dgm:t>
        <a:bodyPr/>
        <a:lstStyle/>
        <a:p>
          <a:endParaRPr lang="fr-FR"/>
        </a:p>
      </dgm:t>
    </dgm:pt>
    <dgm:pt modelId="{049C935E-7267-47B3-B7A3-CEE0D9345984}" type="pres">
      <dgm:prSet presAssocID="{E09CF696-A620-499C-9BA7-AC0680277EE1}" presName="hierRoot2" presStyleCnt="0">
        <dgm:presLayoutVars>
          <dgm:hierBranch val="init"/>
        </dgm:presLayoutVars>
      </dgm:prSet>
      <dgm:spPr/>
      <dgm:t>
        <a:bodyPr/>
        <a:lstStyle/>
        <a:p>
          <a:endParaRPr lang="fr-FR"/>
        </a:p>
      </dgm:t>
    </dgm:pt>
    <dgm:pt modelId="{42D3C010-3C65-4614-B565-4BCD4829783F}" type="pres">
      <dgm:prSet presAssocID="{E09CF696-A620-499C-9BA7-AC0680277EE1}" presName="rootComposite" presStyleCnt="0"/>
      <dgm:spPr/>
      <dgm:t>
        <a:bodyPr/>
        <a:lstStyle/>
        <a:p>
          <a:endParaRPr lang="fr-FR"/>
        </a:p>
      </dgm:t>
    </dgm:pt>
    <dgm:pt modelId="{5070A956-F7D0-4B02-933B-5530F62E7B97}" type="pres">
      <dgm:prSet presAssocID="{E09CF696-A620-499C-9BA7-AC0680277EE1}" presName="rootText" presStyleLbl="node2" presStyleIdx="0" presStyleCnt="5" custScaleX="148938" custScaleY="130237">
        <dgm:presLayoutVars>
          <dgm:chPref val="3"/>
        </dgm:presLayoutVars>
      </dgm:prSet>
      <dgm:spPr>
        <a:prstGeom prst="rect">
          <a:avLst/>
        </a:prstGeom>
      </dgm:spPr>
      <dgm:t>
        <a:bodyPr/>
        <a:lstStyle/>
        <a:p>
          <a:endParaRPr lang="fr-FR"/>
        </a:p>
      </dgm:t>
    </dgm:pt>
    <dgm:pt modelId="{270C57B1-0DCF-4B2B-948F-EDAEB1E4D648}" type="pres">
      <dgm:prSet presAssocID="{E09CF696-A620-499C-9BA7-AC0680277EE1}" presName="rootConnector" presStyleLbl="node2" presStyleIdx="0" presStyleCnt="5"/>
      <dgm:spPr/>
      <dgm:t>
        <a:bodyPr/>
        <a:lstStyle/>
        <a:p>
          <a:endParaRPr lang="fr-FR"/>
        </a:p>
      </dgm:t>
    </dgm:pt>
    <dgm:pt modelId="{BDDF1CA7-61D5-44B2-9505-82AD7E2F6F74}" type="pres">
      <dgm:prSet presAssocID="{E09CF696-A620-499C-9BA7-AC0680277EE1}" presName="hierChild4" presStyleCnt="0"/>
      <dgm:spPr/>
      <dgm:t>
        <a:bodyPr/>
        <a:lstStyle/>
        <a:p>
          <a:endParaRPr lang="fr-FR"/>
        </a:p>
      </dgm:t>
    </dgm:pt>
    <dgm:pt modelId="{C80ECD1A-FF39-45E1-8DFC-076FCDDDBDC3}" type="pres">
      <dgm:prSet presAssocID="{E09CF696-A620-499C-9BA7-AC0680277EE1}" presName="hierChild5" presStyleCnt="0"/>
      <dgm:spPr/>
      <dgm:t>
        <a:bodyPr/>
        <a:lstStyle/>
        <a:p>
          <a:endParaRPr lang="fr-FR"/>
        </a:p>
      </dgm:t>
    </dgm:pt>
    <dgm:pt modelId="{170D7A1D-BFAD-4366-8C34-B690B2BA5C8B}" type="pres">
      <dgm:prSet presAssocID="{63D2D12E-05C7-4A09-AA2B-13B142773039}" presName="Name111" presStyleLbl="parChTrans1D3" presStyleIdx="0" presStyleCnt="11"/>
      <dgm:spPr>
        <a:custGeom>
          <a:avLst/>
          <a:gdLst/>
          <a:ahLst/>
          <a:cxnLst/>
          <a:rect l="0" t="0" r="0" b="0"/>
          <a:pathLst>
            <a:path>
              <a:moveTo>
                <a:pt x="133758" y="0"/>
              </a:moveTo>
              <a:lnTo>
                <a:pt x="133758" y="385692"/>
              </a:lnTo>
              <a:lnTo>
                <a:pt x="45720" y="385692"/>
              </a:lnTo>
            </a:path>
          </a:pathLst>
        </a:custGeom>
      </dgm:spPr>
      <dgm:t>
        <a:bodyPr/>
        <a:lstStyle/>
        <a:p>
          <a:endParaRPr lang="fr-FR"/>
        </a:p>
      </dgm:t>
    </dgm:pt>
    <dgm:pt modelId="{8151F6EF-5D2D-490E-AF90-45EF1F5CD50C}" type="pres">
      <dgm:prSet presAssocID="{7FC55735-FE5E-487D-8913-7EB20F5B808A}" presName="hierRoot3" presStyleCnt="0">
        <dgm:presLayoutVars>
          <dgm:hierBranch val="init"/>
        </dgm:presLayoutVars>
      </dgm:prSet>
      <dgm:spPr/>
      <dgm:t>
        <a:bodyPr/>
        <a:lstStyle/>
        <a:p>
          <a:endParaRPr lang="fr-FR"/>
        </a:p>
      </dgm:t>
    </dgm:pt>
    <dgm:pt modelId="{6367814E-69F8-414A-9451-CF3D5AB24EDA}" type="pres">
      <dgm:prSet presAssocID="{7FC55735-FE5E-487D-8913-7EB20F5B808A}" presName="rootComposite3" presStyleCnt="0"/>
      <dgm:spPr/>
      <dgm:t>
        <a:bodyPr/>
        <a:lstStyle/>
        <a:p>
          <a:endParaRPr lang="fr-FR"/>
        </a:p>
      </dgm:t>
    </dgm:pt>
    <dgm:pt modelId="{D8FBECD4-6585-4BA9-84EF-524612955071}" type="pres">
      <dgm:prSet presAssocID="{7FC55735-FE5E-487D-8913-7EB20F5B808A}" presName="rootText3" presStyleLbl="asst2" presStyleIdx="0" presStyleCnt="11">
        <dgm:presLayoutVars>
          <dgm:chPref val="3"/>
        </dgm:presLayoutVars>
      </dgm:prSet>
      <dgm:spPr>
        <a:prstGeom prst="rect">
          <a:avLst/>
        </a:prstGeom>
      </dgm:spPr>
      <dgm:t>
        <a:bodyPr/>
        <a:lstStyle/>
        <a:p>
          <a:endParaRPr lang="fr-FR"/>
        </a:p>
      </dgm:t>
    </dgm:pt>
    <dgm:pt modelId="{84C71A11-3731-4520-A61F-298A365EDA9E}" type="pres">
      <dgm:prSet presAssocID="{7FC55735-FE5E-487D-8913-7EB20F5B808A}" presName="rootConnector3" presStyleLbl="asst2" presStyleIdx="0" presStyleCnt="11"/>
      <dgm:spPr/>
      <dgm:t>
        <a:bodyPr/>
        <a:lstStyle/>
        <a:p>
          <a:endParaRPr lang="fr-FR"/>
        </a:p>
      </dgm:t>
    </dgm:pt>
    <dgm:pt modelId="{8139253E-9755-417F-B070-86EC6D50816D}" type="pres">
      <dgm:prSet presAssocID="{7FC55735-FE5E-487D-8913-7EB20F5B808A}" presName="hierChild6" presStyleCnt="0"/>
      <dgm:spPr/>
      <dgm:t>
        <a:bodyPr/>
        <a:lstStyle/>
        <a:p>
          <a:endParaRPr lang="fr-FR"/>
        </a:p>
      </dgm:t>
    </dgm:pt>
    <dgm:pt modelId="{5A3342BB-D5A4-42D4-8A7C-3CEAEDD349AE}" type="pres">
      <dgm:prSet presAssocID="{7FC55735-FE5E-487D-8913-7EB20F5B808A}" presName="hierChild7" presStyleCnt="0"/>
      <dgm:spPr/>
      <dgm:t>
        <a:bodyPr/>
        <a:lstStyle/>
        <a:p>
          <a:endParaRPr lang="fr-FR"/>
        </a:p>
      </dgm:t>
    </dgm:pt>
    <dgm:pt modelId="{BB1CD847-8DB4-4BAA-B5F9-C221003AB694}" type="pres">
      <dgm:prSet presAssocID="{BF1389D9-5B95-42C6-9556-D36ECF424A50}" presName="Name111" presStyleLbl="parChTrans1D3" presStyleIdx="1" presStyleCnt="11"/>
      <dgm:spPr>
        <a:custGeom>
          <a:avLst/>
          <a:gdLst/>
          <a:ahLst/>
          <a:cxnLst/>
          <a:rect l="0" t="0" r="0" b="0"/>
          <a:pathLst>
            <a:path>
              <a:moveTo>
                <a:pt x="45720" y="0"/>
              </a:moveTo>
              <a:lnTo>
                <a:pt x="45720" y="385692"/>
              </a:lnTo>
              <a:lnTo>
                <a:pt x="133758" y="385692"/>
              </a:lnTo>
            </a:path>
          </a:pathLst>
        </a:custGeom>
      </dgm:spPr>
      <dgm:t>
        <a:bodyPr/>
        <a:lstStyle/>
        <a:p>
          <a:endParaRPr lang="fr-FR"/>
        </a:p>
      </dgm:t>
    </dgm:pt>
    <dgm:pt modelId="{1C061F24-BA2F-4FD9-BD5E-1522A6990332}" type="pres">
      <dgm:prSet presAssocID="{71BF203B-CCCC-496E-8641-6F6320EAF451}" presName="hierRoot3" presStyleCnt="0">
        <dgm:presLayoutVars>
          <dgm:hierBranch val="init"/>
        </dgm:presLayoutVars>
      </dgm:prSet>
      <dgm:spPr/>
      <dgm:t>
        <a:bodyPr/>
        <a:lstStyle/>
        <a:p>
          <a:endParaRPr lang="fr-FR"/>
        </a:p>
      </dgm:t>
    </dgm:pt>
    <dgm:pt modelId="{5802939E-BBE6-4EF0-9831-BD2A7AAC0E95}" type="pres">
      <dgm:prSet presAssocID="{71BF203B-CCCC-496E-8641-6F6320EAF451}" presName="rootComposite3" presStyleCnt="0"/>
      <dgm:spPr/>
      <dgm:t>
        <a:bodyPr/>
        <a:lstStyle/>
        <a:p>
          <a:endParaRPr lang="fr-FR"/>
        </a:p>
      </dgm:t>
    </dgm:pt>
    <dgm:pt modelId="{D6D7999F-C249-4D11-9698-4236477F4F78}" type="pres">
      <dgm:prSet presAssocID="{71BF203B-CCCC-496E-8641-6F6320EAF451}" presName="rootText3" presStyleLbl="asst2" presStyleIdx="1" presStyleCnt="11">
        <dgm:presLayoutVars>
          <dgm:chPref val="3"/>
        </dgm:presLayoutVars>
      </dgm:prSet>
      <dgm:spPr>
        <a:prstGeom prst="rect">
          <a:avLst/>
        </a:prstGeom>
      </dgm:spPr>
      <dgm:t>
        <a:bodyPr/>
        <a:lstStyle/>
        <a:p>
          <a:endParaRPr lang="fr-FR"/>
        </a:p>
      </dgm:t>
    </dgm:pt>
    <dgm:pt modelId="{ED9F22E1-9CDF-4305-AFFC-8715DAB35925}" type="pres">
      <dgm:prSet presAssocID="{71BF203B-CCCC-496E-8641-6F6320EAF451}" presName="rootConnector3" presStyleLbl="asst2" presStyleIdx="1" presStyleCnt="11"/>
      <dgm:spPr/>
      <dgm:t>
        <a:bodyPr/>
        <a:lstStyle/>
        <a:p>
          <a:endParaRPr lang="fr-FR"/>
        </a:p>
      </dgm:t>
    </dgm:pt>
    <dgm:pt modelId="{C7E8E01F-9DD1-496B-B212-0AFC4E6E4824}" type="pres">
      <dgm:prSet presAssocID="{71BF203B-CCCC-496E-8641-6F6320EAF451}" presName="hierChild6" presStyleCnt="0"/>
      <dgm:spPr/>
      <dgm:t>
        <a:bodyPr/>
        <a:lstStyle/>
        <a:p>
          <a:endParaRPr lang="fr-FR"/>
        </a:p>
      </dgm:t>
    </dgm:pt>
    <dgm:pt modelId="{E9622D92-6DF5-4922-83A9-E67CF5BA2F25}" type="pres">
      <dgm:prSet presAssocID="{71BF203B-CCCC-496E-8641-6F6320EAF451}" presName="hierChild7" presStyleCnt="0"/>
      <dgm:spPr/>
      <dgm:t>
        <a:bodyPr/>
        <a:lstStyle/>
        <a:p>
          <a:endParaRPr lang="fr-FR"/>
        </a:p>
      </dgm:t>
    </dgm:pt>
    <dgm:pt modelId="{8E0BB04F-77B5-40D8-BB1B-B6BDF6F81E64}" type="pres">
      <dgm:prSet presAssocID="{C27654B8-B7D3-4CED-8B18-A1152794A4BE}" presName="Name35" presStyleLbl="parChTrans1D2" presStyleIdx="1" presStyleCnt="8"/>
      <dgm:spPr>
        <a:custGeom>
          <a:avLst/>
          <a:gdLst/>
          <a:ahLst/>
          <a:cxnLst/>
          <a:rect l="0" t="0" r="0" b="0"/>
          <a:pathLst>
            <a:path>
              <a:moveTo>
                <a:pt x="2033335" y="0"/>
              </a:moveTo>
              <a:lnTo>
                <a:pt x="2033335" y="1450090"/>
              </a:lnTo>
              <a:lnTo>
                <a:pt x="0" y="1450090"/>
              </a:lnTo>
              <a:lnTo>
                <a:pt x="0" y="1538129"/>
              </a:lnTo>
            </a:path>
          </a:pathLst>
        </a:custGeom>
      </dgm:spPr>
      <dgm:t>
        <a:bodyPr/>
        <a:lstStyle/>
        <a:p>
          <a:endParaRPr lang="fr-FR"/>
        </a:p>
      </dgm:t>
    </dgm:pt>
    <dgm:pt modelId="{C04295E3-14A5-4B9A-B223-D64D43EBD6E7}" type="pres">
      <dgm:prSet presAssocID="{BA6A945C-B1E5-4CF0-8D69-9656C4B07F64}" presName="hierRoot2" presStyleCnt="0">
        <dgm:presLayoutVars>
          <dgm:hierBranch val="init"/>
        </dgm:presLayoutVars>
      </dgm:prSet>
      <dgm:spPr/>
      <dgm:t>
        <a:bodyPr/>
        <a:lstStyle/>
        <a:p>
          <a:endParaRPr lang="fr-FR"/>
        </a:p>
      </dgm:t>
    </dgm:pt>
    <dgm:pt modelId="{16ADD059-259F-4B5C-803B-9E083594496C}" type="pres">
      <dgm:prSet presAssocID="{BA6A945C-B1E5-4CF0-8D69-9656C4B07F64}" presName="rootComposite" presStyleCnt="0"/>
      <dgm:spPr/>
      <dgm:t>
        <a:bodyPr/>
        <a:lstStyle/>
        <a:p>
          <a:endParaRPr lang="fr-FR"/>
        </a:p>
      </dgm:t>
    </dgm:pt>
    <dgm:pt modelId="{CD7323C4-F719-4976-B350-2286B10A8D22}" type="pres">
      <dgm:prSet presAssocID="{BA6A945C-B1E5-4CF0-8D69-9656C4B07F64}" presName="rootText" presStyleLbl="node2" presStyleIdx="1" presStyleCnt="5" custScaleX="182958" custScaleY="121149">
        <dgm:presLayoutVars>
          <dgm:chPref val="3"/>
        </dgm:presLayoutVars>
      </dgm:prSet>
      <dgm:spPr>
        <a:prstGeom prst="rect">
          <a:avLst/>
        </a:prstGeom>
      </dgm:spPr>
      <dgm:t>
        <a:bodyPr/>
        <a:lstStyle/>
        <a:p>
          <a:endParaRPr lang="fr-FR"/>
        </a:p>
      </dgm:t>
    </dgm:pt>
    <dgm:pt modelId="{AA6AFF06-B138-4815-95EF-18C18A95A1DB}" type="pres">
      <dgm:prSet presAssocID="{BA6A945C-B1E5-4CF0-8D69-9656C4B07F64}" presName="rootConnector" presStyleLbl="node2" presStyleIdx="1" presStyleCnt="5"/>
      <dgm:spPr/>
      <dgm:t>
        <a:bodyPr/>
        <a:lstStyle/>
        <a:p>
          <a:endParaRPr lang="fr-FR"/>
        </a:p>
      </dgm:t>
    </dgm:pt>
    <dgm:pt modelId="{6EDC08EB-0D97-4CF9-9440-8AC24B6C1A22}" type="pres">
      <dgm:prSet presAssocID="{BA6A945C-B1E5-4CF0-8D69-9656C4B07F64}" presName="hierChild4" presStyleCnt="0"/>
      <dgm:spPr/>
      <dgm:t>
        <a:bodyPr/>
        <a:lstStyle/>
        <a:p>
          <a:endParaRPr lang="fr-FR"/>
        </a:p>
      </dgm:t>
    </dgm:pt>
    <dgm:pt modelId="{2BC00759-0D56-43C2-98D8-757CA0419D58}" type="pres">
      <dgm:prSet presAssocID="{BA6A945C-B1E5-4CF0-8D69-9656C4B07F64}" presName="hierChild5" presStyleCnt="0"/>
      <dgm:spPr/>
      <dgm:t>
        <a:bodyPr/>
        <a:lstStyle/>
        <a:p>
          <a:endParaRPr lang="fr-FR"/>
        </a:p>
      </dgm:t>
    </dgm:pt>
    <dgm:pt modelId="{A420AE45-7846-4396-BA3C-2C2EA2F17B71}" type="pres">
      <dgm:prSet presAssocID="{059FBD63-C4F6-4115-A84E-A15FAB0CA114}" presName="Name111" presStyleLbl="parChTrans1D3" presStyleIdx="2" presStyleCnt="11"/>
      <dgm:spPr>
        <a:custGeom>
          <a:avLst/>
          <a:gdLst/>
          <a:ahLst/>
          <a:cxnLst/>
          <a:rect l="0" t="0" r="0" b="0"/>
          <a:pathLst>
            <a:path>
              <a:moveTo>
                <a:pt x="133758" y="0"/>
              </a:moveTo>
              <a:lnTo>
                <a:pt x="133758" y="444315"/>
              </a:lnTo>
              <a:lnTo>
                <a:pt x="45720" y="444315"/>
              </a:lnTo>
            </a:path>
          </a:pathLst>
        </a:custGeom>
      </dgm:spPr>
      <dgm:t>
        <a:bodyPr/>
        <a:lstStyle/>
        <a:p>
          <a:endParaRPr lang="fr-FR"/>
        </a:p>
      </dgm:t>
    </dgm:pt>
    <dgm:pt modelId="{A449ECBB-3C18-485C-8C68-0F7E03A812BD}" type="pres">
      <dgm:prSet presAssocID="{144CB780-182D-4F09-95C7-7DA3AB3B5BCE}" presName="hierRoot3" presStyleCnt="0">
        <dgm:presLayoutVars>
          <dgm:hierBranch val="init"/>
        </dgm:presLayoutVars>
      </dgm:prSet>
      <dgm:spPr/>
      <dgm:t>
        <a:bodyPr/>
        <a:lstStyle/>
        <a:p>
          <a:endParaRPr lang="fr-FR"/>
        </a:p>
      </dgm:t>
    </dgm:pt>
    <dgm:pt modelId="{CDE79D12-4A95-44C1-A3C4-33CBDEC6F970}" type="pres">
      <dgm:prSet presAssocID="{144CB780-182D-4F09-95C7-7DA3AB3B5BCE}" presName="rootComposite3" presStyleCnt="0"/>
      <dgm:spPr/>
      <dgm:t>
        <a:bodyPr/>
        <a:lstStyle/>
        <a:p>
          <a:endParaRPr lang="fr-FR"/>
        </a:p>
      </dgm:t>
    </dgm:pt>
    <dgm:pt modelId="{32107CCC-A0A6-42BD-9132-9D45E68E7E0A}" type="pres">
      <dgm:prSet presAssocID="{144CB780-182D-4F09-95C7-7DA3AB3B5BCE}" presName="rootText3" presStyleLbl="asst2" presStyleIdx="2" presStyleCnt="11" custScaleY="127967">
        <dgm:presLayoutVars>
          <dgm:chPref val="3"/>
        </dgm:presLayoutVars>
      </dgm:prSet>
      <dgm:spPr>
        <a:prstGeom prst="rect">
          <a:avLst/>
        </a:prstGeom>
      </dgm:spPr>
      <dgm:t>
        <a:bodyPr/>
        <a:lstStyle/>
        <a:p>
          <a:endParaRPr lang="fr-FR"/>
        </a:p>
      </dgm:t>
    </dgm:pt>
    <dgm:pt modelId="{26F32E25-4C0A-4EB4-9428-5CCC10E90DF5}" type="pres">
      <dgm:prSet presAssocID="{144CB780-182D-4F09-95C7-7DA3AB3B5BCE}" presName="rootConnector3" presStyleLbl="asst2" presStyleIdx="2" presStyleCnt="11"/>
      <dgm:spPr/>
      <dgm:t>
        <a:bodyPr/>
        <a:lstStyle/>
        <a:p>
          <a:endParaRPr lang="fr-FR"/>
        </a:p>
      </dgm:t>
    </dgm:pt>
    <dgm:pt modelId="{1C8E8F81-1F82-40D8-8B50-A970473A3F69}" type="pres">
      <dgm:prSet presAssocID="{144CB780-182D-4F09-95C7-7DA3AB3B5BCE}" presName="hierChild6" presStyleCnt="0"/>
      <dgm:spPr/>
      <dgm:t>
        <a:bodyPr/>
        <a:lstStyle/>
        <a:p>
          <a:endParaRPr lang="fr-FR"/>
        </a:p>
      </dgm:t>
    </dgm:pt>
    <dgm:pt modelId="{859DD755-9472-4DD9-B4EB-BB2CEC1FB2E1}" type="pres">
      <dgm:prSet presAssocID="{144CB780-182D-4F09-95C7-7DA3AB3B5BCE}" presName="hierChild7" presStyleCnt="0"/>
      <dgm:spPr/>
      <dgm:t>
        <a:bodyPr/>
        <a:lstStyle/>
        <a:p>
          <a:endParaRPr lang="fr-FR"/>
        </a:p>
      </dgm:t>
    </dgm:pt>
    <dgm:pt modelId="{52FEB900-039E-4C0B-B17A-E8230CB48A67}" type="pres">
      <dgm:prSet presAssocID="{837BB4BB-6C96-4974-B3CC-812D748575CC}" presName="Name111" presStyleLbl="parChTrans1D3" presStyleIdx="3" presStyleCnt="11"/>
      <dgm:spPr>
        <a:custGeom>
          <a:avLst/>
          <a:gdLst/>
          <a:ahLst/>
          <a:cxnLst/>
          <a:rect l="0" t="0" r="0" b="0"/>
          <a:pathLst>
            <a:path>
              <a:moveTo>
                <a:pt x="45720" y="0"/>
              </a:moveTo>
              <a:lnTo>
                <a:pt x="45720" y="385692"/>
              </a:lnTo>
              <a:lnTo>
                <a:pt x="133758" y="385692"/>
              </a:lnTo>
            </a:path>
          </a:pathLst>
        </a:custGeom>
      </dgm:spPr>
      <dgm:t>
        <a:bodyPr/>
        <a:lstStyle/>
        <a:p>
          <a:endParaRPr lang="fr-FR"/>
        </a:p>
      </dgm:t>
    </dgm:pt>
    <dgm:pt modelId="{43A550B7-4774-4223-93E5-E6E2E65B9978}" type="pres">
      <dgm:prSet presAssocID="{0F78AFD2-9456-4DF9-818F-5F0A6E5E4E16}" presName="hierRoot3" presStyleCnt="0">
        <dgm:presLayoutVars>
          <dgm:hierBranch val="init"/>
        </dgm:presLayoutVars>
      </dgm:prSet>
      <dgm:spPr/>
      <dgm:t>
        <a:bodyPr/>
        <a:lstStyle/>
        <a:p>
          <a:endParaRPr lang="fr-FR"/>
        </a:p>
      </dgm:t>
    </dgm:pt>
    <dgm:pt modelId="{310533EF-AE22-4355-9F9C-76A56C0B89E4}" type="pres">
      <dgm:prSet presAssocID="{0F78AFD2-9456-4DF9-818F-5F0A6E5E4E16}" presName="rootComposite3" presStyleCnt="0"/>
      <dgm:spPr/>
      <dgm:t>
        <a:bodyPr/>
        <a:lstStyle/>
        <a:p>
          <a:endParaRPr lang="fr-FR"/>
        </a:p>
      </dgm:t>
    </dgm:pt>
    <dgm:pt modelId="{45E5A4CF-CB8A-4C54-923A-C0B207EB7682}" type="pres">
      <dgm:prSet presAssocID="{0F78AFD2-9456-4DF9-818F-5F0A6E5E4E16}" presName="rootText3" presStyleLbl="asst2" presStyleIdx="3" presStyleCnt="11">
        <dgm:presLayoutVars>
          <dgm:chPref val="3"/>
        </dgm:presLayoutVars>
      </dgm:prSet>
      <dgm:spPr>
        <a:prstGeom prst="rect">
          <a:avLst/>
        </a:prstGeom>
      </dgm:spPr>
      <dgm:t>
        <a:bodyPr/>
        <a:lstStyle/>
        <a:p>
          <a:endParaRPr lang="fr-FR"/>
        </a:p>
      </dgm:t>
    </dgm:pt>
    <dgm:pt modelId="{05439FFC-1A60-48E6-9D8F-3768BFD501B8}" type="pres">
      <dgm:prSet presAssocID="{0F78AFD2-9456-4DF9-818F-5F0A6E5E4E16}" presName="rootConnector3" presStyleLbl="asst2" presStyleIdx="3" presStyleCnt="11"/>
      <dgm:spPr/>
      <dgm:t>
        <a:bodyPr/>
        <a:lstStyle/>
        <a:p>
          <a:endParaRPr lang="fr-FR"/>
        </a:p>
      </dgm:t>
    </dgm:pt>
    <dgm:pt modelId="{3850AE40-6744-4DD5-8D0D-C08D80D77F3C}" type="pres">
      <dgm:prSet presAssocID="{0F78AFD2-9456-4DF9-818F-5F0A6E5E4E16}" presName="hierChild6" presStyleCnt="0"/>
      <dgm:spPr/>
      <dgm:t>
        <a:bodyPr/>
        <a:lstStyle/>
        <a:p>
          <a:endParaRPr lang="fr-FR"/>
        </a:p>
      </dgm:t>
    </dgm:pt>
    <dgm:pt modelId="{789894FA-A6D9-4063-9171-868F2896E324}" type="pres">
      <dgm:prSet presAssocID="{0F78AFD2-9456-4DF9-818F-5F0A6E5E4E16}" presName="hierChild7" presStyleCnt="0"/>
      <dgm:spPr/>
      <dgm:t>
        <a:bodyPr/>
        <a:lstStyle/>
        <a:p>
          <a:endParaRPr lang="fr-FR"/>
        </a:p>
      </dgm:t>
    </dgm:pt>
    <dgm:pt modelId="{0F4DD425-A27A-4608-82FA-14B3808F7A77}" type="pres">
      <dgm:prSet presAssocID="{F3C72B70-12B4-4F8E-A0B9-5B2AB0D7FA3B}" presName="Name35" presStyleLbl="parChTrans1D2" presStyleIdx="2" presStyleCnt="8"/>
      <dgm:spPr>
        <a:custGeom>
          <a:avLst/>
          <a:gdLst/>
          <a:ahLst/>
          <a:cxnLst/>
          <a:rect l="0" t="0" r="0" b="0"/>
          <a:pathLst>
            <a:path>
              <a:moveTo>
                <a:pt x="49977" y="0"/>
              </a:moveTo>
              <a:lnTo>
                <a:pt x="49977" y="1450090"/>
              </a:lnTo>
              <a:lnTo>
                <a:pt x="45720" y="1450090"/>
              </a:lnTo>
              <a:lnTo>
                <a:pt x="45720" y="1538129"/>
              </a:lnTo>
            </a:path>
          </a:pathLst>
        </a:custGeom>
      </dgm:spPr>
      <dgm:t>
        <a:bodyPr/>
        <a:lstStyle/>
        <a:p>
          <a:endParaRPr lang="fr-FR"/>
        </a:p>
      </dgm:t>
    </dgm:pt>
    <dgm:pt modelId="{25F38A7E-118F-4419-94BF-426C8459B51E}" type="pres">
      <dgm:prSet presAssocID="{A2CB6E55-F041-4C62-8622-A51B90542042}" presName="hierRoot2" presStyleCnt="0">
        <dgm:presLayoutVars>
          <dgm:hierBranch val="init"/>
        </dgm:presLayoutVars>
      </dgm:prSet>
      <dgm:spPr/>
      <dgm:t>
        <a:bodyPr/>
        <a:lstStyle/>
        <a:p>
          <a:endParaRPr lang="fr-FR"/>
        </a:p>
      </dgm:t>
    </dgm:pt>
    <dgm:pt modelId="{8D0DACF3-7DF5-4BB3-955D-E76D36C8E9A8}" type="pres">
      <dgm:prSet presAssocID="{A2CB6E55-F041-4C62-8622-A51B90542042}" presName="rootComposite" presStyleCnt="0"/>
      <dgm:spPr/>
      <dgm:t>
        <a:bodyPr/>
        <a:lstStyle/>
        <a:p>
          <a:endParaRPr lang="fr-FR"/>
        </a:p>
      </dgm:t>
    </dgm:pt>
    <dgm:pt modelId="{A559BFA2-CC67-49E7-9D6D-40C726B1FE81}" type="pres">
      <dgm:prSet presAssocID="{A2CB6E55-F041-4C62-8622-A51B90542042}" presName="rootText" presStyleLbl="node2" presStyleIdx="2" presStyleCnt="5" custScaleX="160178" custScaleY="130237">
        <dgm:presLayoutVars>
          <dgm:chPref val="3"/>
        </dgm:presLayoutVars>
      </dgm:prSet>
      <dgm:spPr>
        <a:prstGeom prst="rect">
          <a:avLst/>
        </a:prstGeom>
      </dgm:spPr>
      <dgm:t>
        <a:bodyPr/>
        <a:lstStyle/>
        <a:p>
          <a:endParaRPr lang="fr-FR"/>
        </a:p>
      </dgm:t>
    </dgm:pt>
    <dgm:pt modelId="{008BE615-CEE0-4A82-9B54-7AD21E3FE9E2}" type="pres">
      <dgm:prSet presAssocID="{A2CB6E55-F041-4C62-8622-A51B90542042}" presName="rootConnector" presStyleLbl="node2" presStyleIdx="2" presStyleCnt="5"/>
      <dgm:spPr/>
      <dgm:t>
        <a:bodyPr/>
        <a:lstStyle/>
        <a:p>
          <a:endParaRPr lang="fr-FR"/>
        </a:p>
      </dgm:t>
    </dgm:pt>
    <dgm:pt modelId="{F5DD8199-3A3E-4814-A22F-6AD1C8E07524}" type="pres">
      <dgm:prSet presAssocID="{A2CB6E55-F041-4C62-8622-A51B90542042}" presName="hierChild4" presStyleCnt="0"/>
      <dgm:spPr/>
      <dgm:t>
        <a:bodyPr/>
        <a:lstStyle/>
        <a:p>
          <a:endParaRPr lang="fr-FR"/>
        </a:p>
      </dgm:t>
    </dgm:pt>
    <dgm:pt modelId="{FB14F6A3-FADD-4B40-903A-2070E13AF97F}" type="pres">
      <dgm:prSet presAssocID="{A2CB6E55-F041-4C62-8622-A51B90542042}" presName="hierChild5" presStyleCnt="0"/>
      <dgm:spPr/>
      <dgm:t>
        <a:bodyPr/>
        <a:lstStyle/>
        <a:p>
          <a:endParaRPr lang="fr-FR"/>
        </a:p>
      </dgm:t>
    </dgm:pt>
    <dgm:pt modelId="{12D7CFEC-71A5-4C5A-8FBB-3E9C52D0F50F}" type="pres">
      <dgm:prSet presAssocID="{D677841C-98F1-4B1F-A8EF-E39C360AE708}" presName="Name111" presStyleLbl="parChTrans1D3" presStyleIdx="4" presStyleCnt="11"/>
      <dgm:spPr>
        <a:custGeom>
          <a:avLst/>
          <a:gdLst/>
          <a:ahLst/>
          <a:cxnLst/>
          <a:rect l="0" t="0" r="0" b="0"/>
          <a:pathLst>
            <a:path>
              <a:moveTo>
                <a:pt x="133758" y="0"/>
              </a:moveTo>
              <a:lnTo>
                <a:pt x="133758" y="385692"/>
              </a:lnTo>
              <a:lnTo>
                <a:pt x="45720" y="385692"/>
              </a:lnTo>
            </a:path>
          </a:pathLst>
        </a:custGeom>
      </dgm:spPr>
      <dgm:t>
        <a:bodyPr/>
        <a:lstStyle/>
        <a:p>
          <a:endParaRPr lang="fr-FR"/>
        </a:p>
      </dgm:t>
    </dgm:pt>
    <dgm:pt modelId="{76E5CD48-09A6-4D33-BA37-4CBA72D63273}" type="pres">
      <dgm:prSet presAssocID="{B087CC3C-8504-4DD4-A8C7-1B13D1660732}" presName="hierRoot3" presStyleCnt="0">
        <dgm:presLayoutVars>
          <dgm:hierBranch val="init"/>
        </dgm:presLayoutVars>
      </dgm:prSet>
      <dgm:spPr/>
      <dgm:t>
        <a:bodyPr/>
        <a:lstStyle/>
        <a:p>
          <a:endParaRPr lang="fr-FR"/>
        </a:p>
      </dgm:t>
    </dgm:pt>
    <dgm:pt modelId="{EAA7D27A-F3D8-449F-8E39-8C9C0A22FAAA}" type="pres">
      <dgm:prSet presAssocID="{B087CC3C-8504-4DD4-A8C7-1B13D1660732}" presName="rootComposite3" presStyleCnt="0"/>
      <dgm:spPr/>
      <dgm:t>
        <a:bodyPr/>
        <a:lstStyle/>
        <a:p>
          <a:endParaRPr lang="fr-FR"/>
        </a:p>
      </dgm:t>
    </dgm:pt>
    <dgm:pt modelId="{3F78D6EE-01FC-4656-9ACF-CBF90F2BB9AC}" type="pres">
      <dgm:prSet presAssocID="{B087CC3C-8504-4DD4-A8C7-1B13D1660732}" presName="rootText3" presStyleLbl="asst2" presStyleIdx="4" presStyleCnt="11">
        <dgm:presLayoutVars>
          <dgm:chPref val="3"/>
        </dgm:presLayoutVars>
      </dgm:prSet>
      <dgm:spPr>
        <a:prstGeom prst="rect">
          <a:avLst/>
        </a:prstGeom>
      </dgm:spPr>
      <dgm:t>
        <a:bodyPr/>
        <a:lstStyle/>
        <a:p>
          <a:endParaRPr lang="fr-FR"/>
        </a:p>
      </dgm:t>
    </dgm:pt>
    <dgm:pt modelId="{D3E6D303-FB8C-4DE8-86E0-E00C939C160A}" type="pres">
      <dgm:prSet presAssocID="{B087CC3C-8504-4DD4-A8C7-1B13D1660732}" presName="rootConnector3" presStyleLbl="asst2" presStyleIdx="4" presStyleCnt="11"/>
      <dgm:spPr/>
      <dgm:t>
        <a:bodyPr/>
        <a:lstStyle/>
        <a:p>
          <a:endParaRPr lang="fr-FR"/>
        </a:p>
      </dgm:t>
    </dgm:pt>
    <dgm:pt modelId="{72A5AD2E-A92C-44A7-B88C-FDE04D9CE2A5}" type="pres">
      <dgm:prSet presAssocID="{B087CC3C-8504-4DD4-A8C7-1B13D1660732}" presName="hierChild6" presStyleCnt="0"/>
      <dgm:spPr/>
      <dgm:t>
        <a:bodyPr/>
        <a:lstStyle/>
        <a:p>
          <a:endParaRPr lang="fr-FR"/>
        </a:p>
      </dgm:t>
    </dgm:pt>
    <dgm:pt modelId="{DECF03ED-DF2B-4432-BB88-C695AFB1AD9E}" type="pres">
      <dgm:prSet presAssocID="{B087CC3C-8504-4DD4-A8C7-1B13D1660732}" presName="hierChild7" presStyleCnt="0"/>
      <dgm:spPr/>
      <dgm:t>
        <a:bodyPr/>
        <a:lstStyle/>
        <a:p>
          <a:endParaRPr lang="fr-FR"/>
        </a:p>
      </dgm:t>
    </dgm:pt>
    <dgm:pt modelId="{F970B656-1042-4BDF-87B3-A121922A6702}" type="pres">
      <dgm:prSet presAssocID="{05887E2C-5A08-42D1-924C-119212509E1F}" presName="Name111" presStyleLbl="parChTrans1D3" presStyleIdx="5" presStyleCnt="11"/>
      <dgm:spPr>
        <a:custGeom>
          <a:avLst/>
          <a:gdLst/>
          <a:ahLst/>
          <a:cxnLst/>
          <a:rect l="0" t="0" r="0" b="0"/>
          <a:pathLst>
            <a:path>
              <a:moveTo>
                <a:pt x="45720" y="0"/>
              </a:moveTo>
              <a:lnTo>
                <a:pt x="45720" y="385692"/>
              </a:lnTo>
              <a:lnTo>
                <a:pt x="133758" y="385692"/>
              </a:lnTo>
            </a:path>
          </a:pathLst>
        </a:custGeom>
      </dgm:spPr>
      <dgm:t>
        <a:bodyPr/>
        <a:lstStyle/>
        <a:p>
          <a:endParaRPr lang="fr-FR"/>
        </a:p>
      </dgm:t>
    </dgm:pt>
    <dgm:pt modelId="{C95EEB10-8275-410B-A7EB-3B914B480CC5}" type="pres">
      <dgm:prSet presAssocID="{D56AB96B-2580-4A0E-B693-BF5A9532394A}" presName="hierRoot3" presStyleCnt="0">
        <dgm:presLayoutVars>
          <dgm:hierBranch val="init"/>
        </dgm:presLayoutVars>
      </dgm:prSet>
      <dgm:spPr/>
      <dgm:t>
        <a:bodyPr/>
        <a:lstStyle/>
        <a:p>
          <a:endParaRPr lang="fr-FR"/>
        </a:p>
      </dgm:t>
    </dgm:pt>
    <dgm:pt modelId="{47EA111B-B567-420E-AF5D-FCD823A17902}" type="pres">
      <dgm:prSet presAssocID="{D56AB96B-2580-4A0E-B693-BF5A9532394A}" presName="rootComposite3" presStyleCnt="0"/>
      <dgm:spPr/>
      <dgm:t>
        <a:bodyPr/>
        <a:lstStyle/>
        <a:p>
          <a:endParaRPr lang="fr-FR"/>
        </a:p>
      </dgm:t>
    </dgm:pt>
    <dgm:pt modelId="{645AE136-1024-4C02-BF14-42840C37B9DF}" type="pres">
      <dgm:prSet presAssocID="{D56AB96B-2580-4A0E-B693-BF5A9532394A}" presName="rootText3" presStyleLbl="asst2" presStyleIdx="5" presStyleCnt="11">
        <dgm:presLayoutVars>
          <dgm:chPref val="3"/>
        </dgm:presLayoutVars>
      </dgm:prSet>
      <dgm:spPr>
        <a:prstGeom prst="rect">
          <a:avLst/>
        </a:prstGeom>
      </dgm:spPr>
      <dgm:t>
        <a:bodyPr/>
        <a:lstStyle/>
        <a:p>
          <a:endParaRPr lang="fr-FR"/>
        </a:p>
      </dgm:t>
    </dgm:pt>
    <dgm:pt modelId="{C2BD01ED-1B29-4564-81F2-3771B4CFE55D}" type="pres">
      <dgm:prSet presAssocID="{D56AB96B-2580-4A0E-B693-BF5A9532394A}" presName="rootConnector3" presStyleLbl="asst2" presStyleIdx="5" presStyleCnt="11"/>
      <dgm:spPr/>
      <dgm:t>
        <a:bodyPr/>
        <a:lstStyle/>
        <a:p>
          <a:endParaRPr lang="fr-FR"/>
        </a:p>
      </dgm:t>
    </dgm:pt>
    <dgm:pt modelId="{14575FF0-31D9-4494-9E83-DD137CD03C91}" type="pres">
      <dgm:prSet presAssocID="{D56AB96B-2580-4A0E-B693-BF5A9532394A}" presName="hierChild6" presStyleCnt="0"/>
      <dgm:spPr/>
      <dgm:t>
        <a:bodyPr/>
        <a:lstStyle/>
        <a:p>
          <a:endParaRPr lang="fr-FR"/>
        </a:p>
      </dgm:t>
    </dgm:pt>
    <dgm:pt modelId="{06D558A4-DC04-448F-9F6C-C05F1A59B6DF}" type="pres">
      <dgm:prSet presAssocID="{D56AB96B-2580-4A0E-B693-BF5A9532394A}" presName="hierChild7" presStyleCnt="0"/>
      <dgm:spPr/>
      <dgm:t>
        <a:bodyPr/>
        <a:lstStyle/>
        <a:p>
          <a:endParaRPr lang="fr-FR"/>
        </a:p>
      </dgm:t>
    </dgm:pt>
    <dgm:pt modelId="{5B71F67A-63E8-4321-A263-DF851443094F}" type="pres">
      <dgm:prSet presAssocID="{11D1CE66-707A-4AF1-AEBB-2FCFD284C2B9}" presName="Name111" presStyleLbl="parChTrans1D3" presStyleIdx="6" presStyleCnt="11"/>
      <dgm:spPr>
        <a:custGeom>
          <a:avLst/>
          <a:gdLst/>
          <a:ahLst/>
          <a:cxnLst/>
          <a:rect l="0" t="0" r="0" b="0"/>
          <a:pathLst>
            <a:path>
              <a:moveTo>
                <a:pt x="133758" y="0"/>
              </a:moveTo>
              <a:lnTo>
                <a:pt x="133758" y="981000"/>
              </a:lnTo>
              <a:lnTo>
                <a:pt x="45720" y="981000"/>
              </a:lnTo>
            </a:path>
          </a:pathLst>
        </a:custGeom>
      </dgm:spPr>
      <dgm:t>
        <a:bodyPr/>
        <a:lstStyle/>
        <a:p>
          <a:endParaRPr lang="fr-FR"/>
        </a:p>
      </dgm:t>
    </dgm:pt>
    <dgm:pt modelId="{8FA4BA2C-5A66-4CD0-ACB5-FB52B827C03F}" type="pres">
      <dgm:prSet presAssocID="{DB6F6505-3D6F-449E-B447-201B4A9CD6D8}" presName="hierRoot3" presStyleCnt="0">
        <dgm:presLayoutVars>
          <dgm:hierBranch val="init"/>
        </dgm:presLayoutVars>
      </dgm:prSet>
      <dgm:spPr/>
      <dgm:t>
        <a:bodyPr/>
        <a:lstStyle/>
        <a:p>
          <a:endParaRPr lang="fr-FR"/>
        </a:p>
      </dgm:t>
    </dgm:pt>
    <dgm:pt modelId="{BD15EEEB-B935-4CDF-A5C3-7CB25094C8CE}" type="pres">
      <dgm:prSet presAssocID="{DB6F6505-3D6F-449E-B447-201B4A9CD6D8}" presName="rootComposite3" presStyleCnt="0"/>
      <dgm:spPr/>
      <dgm:t>
        <a:bodyPr/>
        <a:lstStyle/>
        <a:p>
          <a:endParaRPr lang="fr-FR"/>
        </a:p>
      </dgm:t>
    </dgm:pt>
    <dgm:pt modelId="{DB52EF3B-7339-402B-9370-33CA4C044AF3}" type="pres">
      <dgm:prSet presAssocID="{DB6F6505-3D6F-449E-B447-201B4A9CD6D8}" presName="rootText3" presStyleLbl="asst2" presStyleIdx="6" presStyleCnt="11">
        <dgm:presLayoutVars>
          <dgm:chPref val="3"/>
        </dgm:presLayoutVars>
      </dgm:prSet>
      <dgm:spPr>
        <a:prstGeom prst="rect">
          <a:avLst/>
        </a:prstGeom>
      </dgm:spPr>
      <dgm:t>
        <a:bodyPr/>
        <a:lstStyle/>
        <a:p>
          <a:endParaRPr lang="fr-FR"/>
        </a:p>
      </dgm:t>
    </dgm:pt>
    <dgm:pt modelId="{C86D1AFD-14CD-4690-A938-0BC3DA6137D4}" type="pres">
      <dgm:prSet presAssocID="{DB6F6505-3D6F-449E-B447-201B4A9CD6D8}" presName="rootConnector3" presStyleLbl="asst2" presStyleIdx="6" presStyleCnt="11"/>
      <dgm:spPr/>
      <dgm:t>
        <a:bodyPr/>
        <a:lstStyle/>
        <a:p>
          <a:endParaRPr lang="fr-FR"/>
        </a:p>
      </dgm:t>
    </dgm:pt>
    <dgm:pt modelId="{C1E1DAE1-8DBE-490C-B8C9-C5F175EFA450}" type="pres">
      <dgm:prSet presAssocID="{DB6F6505-3D6F-449E-B447-201B4A9CD6D8}" presName="hierChild6" presStyleCnt="0"/>
      <dgm:spPr/>
      <dgm:t>
        <a:bodyPr/>
        <a:lstStyle/>
        <a:p>
          <a:endParaRPr lang="fr-FR"/>
        </a:p>
      </dgm:t>
    </dgm:pt>
    <dgm:pt modelId="{097897A2-F6E0-4B47-A28E-936B29FAB2F5}" type="pres">
      <dgm:prSet presAssocID="{DB6F6505-3D6F-449E-B447-201B4A9CD6D8}" presName="hierChild7" presStyleCnt="0"/>
      <dgm:spPr/>
      <dgm:t>
        <a:bodyPr/>
        <a:lstStyle/>
        <a:p>
          <a:endParaRPr lang="fr-FR"/>
        </a:p>
      </dgm:t>
    </dgm:pt>
    <dgm:pt modelId="{17B2C287-2CF4-4EDA-AB76-C5C03A7BF3EC}" type="pres">
      <dgm:prSet presAssocID="{F14B4340-84F0-4787-8CF4-B4EDB5E5445D}" presName="Name35" presStyleLbl="parChTrans1D2" presStyleIdx="3" presStyleCnt="8"/>
      <dgm:spPr>
        <a:custGeom>
          <a:avLst/>
          <a:gdLst/>
          <a:ahLst/>
          <a:cxnLst/>
          <a:rect l="0" t="0" r="0" b="0"/>
          <a:pathLst>
            <a:path>
              <a:moveTo>
                <a:pt x="0" y="0"/>
              </a:moveTo>
              <a:lnTo>
                <a:pt x="0" y="1450090"/>
              </a:lnTo>
              <a:lnTo>
                <a:pt x="2024820" y="1450090"/>
              </a:lnTo>
              <a:lnTo>
                <a:pt x="2024820" y="1538129"/>
              </a:lnTo>
            </a:path>
          </a:pathLst>
        </a:custGeom>
      </dgm:spPr>
      <dgm:t>
        <a:bodyPr/>
        <a:lstStyle/>
        <a:p>
          <a:endParaRPr lang="fr-FR"/>
        </a:p>
      </dgm:t>
    </dgm:pt>
    <dgm:pt modelId="{7977D832-F195-4970-93CD-0615214BA7D4}" type="pres">
      <dgm:prSet presAssocID="{3E0B521E-9197-40A1-AEC6-0B6250A8C322}" presName="hierRoot2" presStyleCnt="0">
        <dgm:presLayoutVars>
          <dgm:hierBranch val="init"/>
        </dgm:presLayoutVars>
      </dgm:prSet>
      <dgm:spPr/>
      <dgm:t>
        <a:bodyPr/>
        <a:lstStyle/>
        <a:p>
          <a:endParaRPr lang="fr-FR"/>
        </a:p>
      </dgm:t>
    </dgm:pt>
    <dgm:pt modelId="{7A569634-3E1B-419F-BBDC-4D549921F09D}" type="pres">
      <dgm:prSet presAssocID="{3E0B521E-9197-40A1-AEC6-0B6250A8C322}" presName="rootComposite" presStyleCnt="0"/>
      <dgm:spPr/>
      <dgm:t>
        <a:bodyPr/>
        <a:lstStyle/>
        <a:p>
          <a:endParaRPr lang="fr-FR"/>
        </a:p>
      </dgm:t>
    </dgm:pt>
    <dgm:pt modelId="{EA579F03-754C-410E-962A-1D1007258C43}" type="pres">
      <dgm:prSet presAssocID="{3E0B521E-9197-40A1-AEC6-0B6250A8C322}" presName="rootText" presStyleLbl="node2" presStyleIdx="3" presStyleCnt="5" custScaleX="146485">
        <dgm:presLayoutVars>
          <dgm:chPref val="3"/>
        </dgm:presLayoutVars>
      </dgm:prSet>
      <dgm:spPr>
        <a:prstGeom prst="rect">
          <a:avLst/>
        </a:prstGeom>
      </dgm:spPr>
      <dgm:t>
        <a:bodyPr/>
        <a:lstStyle/>
        <a:p>
          <a:endParaRPr lang="fr-FR"/>
        </a:p>
      </dgm:t>
    </dgm:pt>
    <dgm:pt modelId="{0780A627-464E-43B4-A2D0-480722627D45}" type="pres">
      <dgm:prSet presAssocID="{3E0B521E-9197-40A1-AEC6-0B6250A8C322}" presName="rootConnector" presStyleLbl="node2" presStyleIdx="3" presStyleCnt="5"/>
      <dgm:spPr/>
      <dgm:t>
        <a:bodyPr/>
        <a:lstStyle/>
        <a:p>
          <a:endParaRPr lang="fr-FR"/>
        </a:p>
      </dgm:t>
    </dgm:pt>
    <dgm:pt modelId="{136C87C9-2A73-4423-838A-88618E7BFCF6}" type="pres">
      <dgm:prSet presAssocID="{3E0B521E-9197-40A1-AEC6-0B6250A8C322}" presName="hierChild4" presStyleCnt="0"/>
      <dgm:spPr/>
      <dgm:t>
        <a:bodyPr/>
        <a:lstStyle/>
        <a:p>
          <a:endParaRPr lang="fr-FR"/>
        </a:p>
      </dgm:t>
    </dgm:pt>
    <dgm:pt modelId="{24E3C924-7334-4D17-843E-0AB16ABC2002}" type="pres">
      <dgm:prSet presAssocID="{3E0B521E-9197-40A1-AEC6-0B6250A8C322}" presName="hierChild5" presStyleCnt="0"/>
      <dgm:spPr/>
      <dgm:t>
        <a:bodyPr/>
        <a:lstStyle/>
        <a:p>
          <a:endParaRPr lang="fr-FR"/>
        </a:p>
      </dgm:t>
    </dgm:pt>
    <dgm:pt modelId="{2D0F76AD-FA14-45C1-A673-06E2BD262985}" type="pres">
      <dgm:prSet presAssocID="{FF7A530B-DE00-4465-B2AC-6B508999A38E}" presName="Name111" presStyleLbl="parChTrans1D3" presStyleIdx="7" presStyleCnt="11"/>
      <dgm:spPr>
        <a:custGeom>
          <a:avLst/>
          <a:gdLst/>
          <a:ahLst/>
          <a:cxnLst/>
          <a:rect l="0" t="0" r="0" b="0"/>
          <a:pathLst>
            <a:path>
              <a:moveTo>
                <a:pt x="133758" y="0"/>
              </a:moveTo>
              <a:lnTo>
                <a:pt x="133758" y="385692"/>
              </a:lnTo>
              <a:lnTo>
                <a:pt x="45720" y="385692"/>
              </a:lnTo>
            </a:path>
          </a:pathLst>
        </a:custGeom>
      </dgm:spPr>
      <dgm:t>
        <a:bodyPr/>
        <a:lstStyle/>
        <a:p>
          <a:endParaRPr lang="fr-FR"/>
        </a:p>
      </dgm:t>
    </dgm:pt>
    <dgm:pt modelId="{2E810A8A-FEAE-4C8E-A232-3F5D7898172E}" type="pres">
      <dgm:prSet presAssocID="{A1405F17-1C39-48B0-A449-AB7C94337F75}" presName="hierRoot3" presStyleCnt="0">
        <dgm:presLayoutVars>
          <dgm:hierBranch val="init"/>
        </dgm:presLayoutVars>
      </dgm:prSet>
      <dgm:spPr/>
      <dgm:t>
        <a:bodyPr/>
        <a:lstStyle/>
        <a:p>
          <a:endParaRPr lang="fr-FR"/>
        </a:p>
      </dgm:t>
    </dgm:pt>
    <dgm:pt modelId="{A2B7B60D-D2D5-47D6-BD60-27EFE8E5489C}" type="pres">
      <dgm:prSet presAssocID="{A1405F17-1C39-48B0-A449-AB7C94337F75}" presName="rootComposite3" presStyleCnt="0"/>
      <dgm:spPr/>
      <dgm:t>
        <a:bodyPr/>
        <a:lstStyle/>
        <a:p>
          <a:endParaRPr lang="fr-FR"/>
        </a:p>
      </dgm:t>
    </dgm:pt>
    <dgm:pt modelId="{3426740C-2194-42AC-B608-356EABE477B9}" type="pres">
      <dgm:prSet presAssocID="{A1405F17-1C39-48B0-A449-AB7C94337F75}" presName="rootText3" presStyleLbl="asst2" presStyleIdx="7" presStyleCnt="11">
        <dgm:presLayoutVars>
          <dgm:chPref val="3"/>
        </dgm:presLayoutVars>
      </dgm:prSet>
      <dgm:spPr>
        <a:prstGeom prst="rect">
          <a:avLst/>
        </a:prstGeom>
      </dgm:spPr>
      <dgm:t>
        <a:bodyPr/>
        <a:lstStyle/>
        <a:p>
          <a:endParaRPr lang="fr-FR"/>
        </a:p>
      </dgm:t>
    </dgm:pt>
    <dgm:pt modelId="{5B74B090-A634-4014-8CF3-B9CCFE264B37}" type="pres">
      <dgm:prSet presAssocID="{A1405F17-1C39-48B0-A449-AB7C94337F75}" presName="rootConnector3" presStyleLbl="asst2" presStyleIdx="7" presStyleCnt="11"/>
      <dgm:spPr/>
      <dgm:t>
        <a:bodyPr/>
        <a:lstStyle/>
        <a:p>
          <a:endParaRPr lang="fr-FR"/>
        </a:p>
      </dgm:t>
    </dgm:pt>
    <dgm:pt modelId="{D9F9F325-D786-4A5A-9759-A6FA7F7B507D}" type="pres">
      <dgm:prSet presAssocID="{A1405F17-1C39-48B0-A449-AB7C94337F75}" presName="hierChild6" presStyleCnt="0"/>
      <dgm:spPr/>
      <dgm:t>
        <a:bodyPr/>
        <a:lstStyle/>
        <a:p>
          <a:endParaRPr lang="fr-FR"/>
        </a:p>
      </dgm:t>
    </dgm:pt>
    <dgm:pt modelId="{A845581D-09D8-4819-B8AB-BE3F7FA1AD44}" type="pres">
      <dgm:prSet presAssocID="{A1405F17-1C39-48B0-A449-AB7C94337F75}" presName="hierChild7" presStyleCnt="0"/>
      <dgm:spPr/>
      <dgm:t>
        <a:bodyPr/>
        <a:lstStyle/>
        <a:p>
          <a:endParaRPr lang="fr-FR"/>
        </a:p>
      </dgm:t>
    </dgm:pt>
    <dgm:pt modelId="{047B42ED-5250-441E-B11A-7078895CA7DC}" type="pres">
      <dgm:prSet presAssocID="{6EED3046-828D-43A6-9F61-80A5174A9380}" presName="Name111" presStyleLbl="parChTrans1D3" presStyleIdx="8" presStyleCnt="11"/>
      <dgm:spPr>
        <a:custGeom>
          <a:avLst/>
          <a:gdLst/>
          <a:ahLst/>
          <a:cxnLst/>
          <a:rect l="0" t="0" r="0" b="0"/>
          <a:pathLst>
            <a:path>
              <a:moveTo>
                <a:pt x="45720" y="0"/>
              </a:moveTo>
              <a:lnTo>
                <a:pt x="45720" y="472890"/>
              </a:lnTo>
              <a:lnTo>
                <a:pt x="133758" y="472890"/>
              </a:lnTo>
            </a:path>
          </a:pathLst>
        </a:custGeom>
      </dgm:spPr>
      <dgm:t>
        <a:bodyPr/>
        <a:lstStyle/>
        <a:p>
          <a:endParaRPr lang="fr-FR"/>
        </a:p>
      </dgm:t>
    </dgm:pt>
    <dgm:pt modelId="{5EBC69B7-3A14-4729-BCC8-F8AFBE2C5DD9}" type="pres">
      <dgm:prSet presAssocID="{6E05D4A8-E323-4BF5-9BD0-24B3A703CAEF}" presName="hierRoot3" presStyleCnt="0">
        <dgm:presLayoutVars>
          <dgm:hierBranch val="init"/>
        </dgm:presLayoutVars>
      </dgm:prSet>
      <dgm:spPr/>
      <dgm:t>
        <a:bodyPr/>
        <a:lstStyle/>
        <a:p>
          <a:endParaRPr lang="fr-FR"/>
        </a:p>
      </dgm:t>
    </dgm:pt>
    <dgm:pt modelId="{4C5BB30B-AFBD-4B4F-BF1D-5090D0B172AB}" type="pres">
      <dgm:prSet presAssocID="{6E05D4A8-E323-4BF5-9BD0-24B3A703CAEF}" presName="rootComposite3" presStyleCnt="0"/>
      <dgm:spPr/>
      <dgm:t>
        <a:bodyPr/>
        <a:lstStyle/>
        <a:p>
          <a:endParaRPr lang="fr-FR"/>
        </a:p>
      </dgm:t>
    </dgm:pt>
    <dgm:pt modelId="{01312CE9-0038-45EB-8761-213E8300F5E7}" type="pres">
      <dgm:prSet presAssocID="{6E05D4A8-E323-4BF5-9BD0-24B3A703CAEF}" presName="rootText3" presStyleLbl="asst2" presStyleIdx="8" presStyleCnt="11" custScaleY="141599">
        <dgm:presLayoutVars>
          <dgm:chPref val="3"/>
        </dgm:presLayoutVars>
      </dgm:prSet>
      <dgm:spPr>
        <a:prstGeom prst="rect">
          <a:avLst/>
        </a:prstGeom>
      </dgm:spPr>
      <dgm:t>
        <a:bodyPr/>
        <a:lstStyle/>
        <a:p>
          <a:endParaRPr lang="fr-FR"/>
        </a:p>
      </dgm:t>
    </dgm:pt>
    <dgm:pt modelId="{C1C095DF-F21F-4D83-A06B-FD8CA50C48FE}" type="pres">
      <dgm:prSet presAssocID="{6E05D4A8-E323-4BF5-9BD0-24B3A703CAEF}" presName="rootConnector3" presStyleLbl="asst2" presStyleIdx="8" presStyleCnt="11"/>
      <dgm:spPr/>
      <dgm:t>
        <a:bodyPr/>
        <a:lstStyle/>
        <a:p>
          <a:endParaRPr lang="fr-FR"/>
        </a:p>
      </dgm:t>
    </dgm:pt>
    <dgm:pt modelId="{CCE04C5F-4B51-4BD2-B4E3-D2C4920321BB}" type="pres">
      <dgm:prSet presAssocID="{6E05D4A8-E323-4BF5-9BD0-24B3A703CAEF}" presName="hierChild6" presStyleCnt="0"/>
      <dgm:spPr/>
      <dgm:t>
        <a:bodyPr/>
        <a:lstStyle/>
        <a:p>
          <a:endParaRPr lang="fr-FR"/>
        </a:p>
      </dgm:t>
    </dgm:pt>
    <dgm:pt modelId="{6820B9F8-0526-4AA2-8C18-17D177638852}" type="pres">
      <dgm:prSet presAssocID="{6E05D4A8-E323-4BF5-9BD0-24B3A703CAEF}" presName="hierChild7" presStyleCnt="0"/>
      <dgm:spPr/>
      <dgm:t>
        <a:bodyPr/>
        <a:lstStyle/>
        <a:p>
          <a:endParaRPr lang="fr-FR"/>
        </a:p>
      </dgm:t>
    </dgm:pt>
    <dgm:pt modelId="{A4F4CB9C-8E44-4CC9-BEDA-DFD672454993}" type="pres">
      <dgm:prSet presAssocID="{85131CD6-7F40-47F1-8B8F-C150ADF066B3}" presName="Name35" presStyleLbl="parChTrans1D2" presStyleIdx="4" presStyleCnt="8"/>
      <dgm:spPr>
        <a:custGeom>
          <a:avLst/>
          <a:gdLst/>
          <a:ahLst/>
          <a:cxnLst/>
          <a:rect l="0" t="0" r="0" b="0"/>
          <a:pathLst>
            <a:path>
              <a:moveTo>
                <a:pt x="0" y="0"/>
              </a:moveTo>
              <a:lnTo>
                <a:pt x="0" y="1450090"/>
              </a:lnTo>
              <a:lnTo>
                <a:pt x="4053898" y="1450090"/>
              </a:lnTo>
              <a:lnTo>
                <a:pt x="4053898" y="1538129"/>
              </a:lnTo>
            </a:path>
          </a:pathLst>
        </a:custGeom>
      </dgm:spPr>
      <dgm:t>
        <a:bodyPr/>
        <a:lstStyle/>
        <a:p>
          <a:endParaRPr lang="fr-FR"/>
        </a:p>
      </dgm:t>
    </dgm:pt>
    <dgm:pt modelId="{F7AC39F7-9F3F-472F-881A-A0C512362FD4}" type="pres">
      <dgm:prSet presAssocID="{82D946E2-CDC5-4029-83EA-ECA3EAFEB8AC}" presName="hierRoot2" presStyleCnt="0">
        <dgm:presLayoutVars>
          <dgm:hierBranch val="init"/>
        </dgm:presLayoutVars>
      </dgm:prSet>
      <dgm:spPr/>
      <dgm:t>
        <a:bodyPr/>
        <a:lstStyle/>
        <a:p>
          <a:endParaRPr lang="fr-FR"/>
        </a:p>
      </dgm:t>
    </dgm:pt>
    <dgm:pt modelId="{2755CFE1-927A-4705-BC46-4D2FE7842D0A}" type="pres">
      <dgm:prSet presAssocID="{82D946E2-CDC5-4029-83EA-ECA3EAFEB8AC}" presName="rootComposite" presStyleCnt="0"/>
      <dgm:spPr/>
      <dgm:t>
        <a:bodyPr/>
        <a:lstStyle/>
        <a:p>
          <a:endParaRPr lang="fr-FR"/>
        </a:p>
      </dgm:t>
    </dgm:pt>
    <dgm:pt modelId="{695FAF96-D7E7-4428-82BA-7B226BC080D4}" type="pres">
      <dgm:prSet presAssocID="{82D946E2-CDC5-4029-83EA-ECA3EAFEB8AC}" presName="rootText" presStyleLbl="node2" presStyleIdx="4" presStyleCnt="5" custScaleX="150969">
        <dgm:presLayoutVars>
          <dgm:chPref val="3"/>
        </dgm:presLayoutVars>
      </dgm:prSet>
      <dgm:spPr>
        <a:prstGeom prst="rect">
          <a:avLst/>
        </a:prstGeom>
      </dgm:spPr>
      <dgm:t>
        <a:bodyPr/>
        <a:lstStyle/>
        <a:p>
          <a:endParaRPr lang="fr-FR"/>
        </a:p>
      </dgm:t>
    </dgm:pt>
    <dgm:pt modelId="{A27DFF9A-2D19-463D-9B82-AF023C717D65}" type="pres">
      <dgm:prSet presAssocID="{82D946E2-CDC5-4029-83EA-ECA3EAFEB8AC}" presName="rootConnector" presStyleLbl="node2" presStyleIdx="4" presStyleCnt="5"/>
      <dgm:spPr/>
      <dgm:t>
        <a:bodyPr/>
        <a:lstStyle/>
        <a:p>
          <a:endParaRPr lang="fr-FR"/>
        </a:p>
      </dgm:t>
    </dgm:pt>
    <dgm:pt modelId="{1CA90BA0-28F6-4405-8173-C4C31162D256}" type="pres">
      <dgm:prSet presAssocID="{82D946E2-CDC5-4029-83EA-ECA3EAFEB8AC}" presName="hierChild4" presStyleCnt="0"/>
      <dgm:spPr/>
      <dgm:t>
        <a:bodyPr/>
        <a:lstStyle/>
        <a:p>
          <a:endParaRPr lang="fr-FR"/>
        </a:p>
      </dgm:t>
    </dgm:pt>
    <dgm:pt modelId="{A408C2DA-BBFD-436F-8D20-792B7C4A63EA}" type="pres">
      <dgm:prSet presAssocID="{82D946E2-CDC5-4029-83EA-ECA3EAFEB8AC}" presName="hierChild5" presStyleCnt="0"/>
      <dgm:spPr/>
      <dgm:t>
        <a:bodyPr/>
        <a:lstStyle/>
        <a:p>
          <a:endParaRPr lang="fr-FR"/>
        </a:p>
      </dgm:t>
    </dgm:pt>
    <dgm:pt modelId="{27BE57C5-D411-4E52-B4C2-2A04EF3EA320}" type="pres">
      <dgm:prSet presAssocID="{C172B51D-6D5C-401D-8020-DBC4F0AB8170}" presName="Name111" presStyleLbl="parChTrans1D3" presStyleIdx="9" presStyleCnt="11"/>
      <dgm:spPr>
        <a:custGeom>
          <a:avLst/>
          <a:gdLst/>
          <a:ahLst/>
          <a:cxnLst/>
          <a:rect l="0" t="0" r="0" b="0"/>
          <a:pathLst>
            <a:path>
              <a:moveTo>
                <a:pt x="133758" y="0"/>
              </a:moveTo>
              <a:lnTo>
                <a:pt x="133758" y="385692"/>
              </a:lnTo>
              <a:lnTo>
                <a:pt x="45720" y="385692"/>
              </a:lnTo>
            </a:path>
          </a:pathLst>
        </a:custGeom>
      </dgm:spPr>
      <dgm:t>
        <a:bodyPr/>
        <a:lstStyle/>
        <a:p>
          <a:endParaRPr lang="fr-FR"/>
        </a:p>
      </dgm:t>
    </dgm:pt>
    <dgm:pt modelId="{6712E7C4-BDF6-4C01-8B8E-AD012BD432B9}" type="pres">
      <dgm:prSet presAssocID="{BE9BF119-F3B9-4814-A2C5-FC57B30F108A}" presName="hierRoot3" presStyleCnt="0">
        <dgm:presLayoutVars>
          <dgm:hierBranch val="init"/>
        </dgm:presLayoutVars>
      </dgm:prSet>
      <dgm:spPr/>
      <dgm:t>
        <a:bodyPr/>
        <a:lstStyle/>
        <a:p>
          <a:endParaRPr lang="fr-FR"/>
        </a:p>
      </dgm:t>
    </dgm:pt>
    <dgm:pt modelId="{0C3D8707-8465-486D-A3B1-4758AA9E0104}" type="pres">
      <dgm:prSet presAssocID="{BE9BF119-F3B9-4814-A2C5-FC57B30F108A}" presName="rootComposite3" presStyleCnt="0"/>
      <dgm:spPr/>
      <dgm:t>
        <a:bodyPr/>
        <a:lstStyle/>
        <a:p>
          <a:endParaRPr lang="fr-FR"/>
        </a:p>
      </dgm:t>
    </dgm:pt>
    <dgm:pt modelId="{4FD369FE-48E6-4B94-AF6B-368503D7A3A0}" type="pres">
      <dgm:prSet presAssocID="{BE9BF119-F3B9-4814-A2C5-FC57B30F108A}" presName="rootText3" presStyleLbl="asst2" presStyleIdx="9" presStyleCnt="11">
        <dgm:presLayoutVars>
          <dgm:chPref val="3"/>
        </dgm:presLayoutVars>
      </dgm:prSet>
      <dgm:spPr>
        <a:prstGeom prst="rect">
          <a:avLst/>
        </a:prstGeom>
      </dgm:spPr>
      <dgm:t>
        <a:bodyPr/>
        <a:lstStyle/>
        <a:p>
          <a:endParaRPr lang="fr-FR"/>
        </a:p>
      </dgm:t>
    </dgm:pt>
    <dgm:pt modelId="{9158FEA0-CCC6-4A10-BBBB-2C389A7FB18E}" type="pres">
      <dgm:prSet presAssocID="{BE9BF119-F3B9-4814-A2C5-FC57B30F108A}" presName="rootConnector3" presStyleLbl="asst2" presStyleIdx="9" presStyleCnt="11"/>
      <dgm:spPr/>
      <dgm:t>
        <a:bodyPr/>
        <a:lstStyle/>
        <a:p>
          <a:endParaRPr lang="fr-FR"/>
        </a:p>
      </dgm:t>
    </dgm:pt>
    <dgm:pt modelId="{4BF0D781-4292-4E86-9D3E-3980CD2935AB}" type="pres">
      <dgm:prSet presAssocID="{BE9BF119-F3B9-4814-A2C5-FC57B30F108A}" presName="hierChild6" presStyleCnt="0"/>
      <dgm:spPr/>
      <dgm:t>
        <a:bodyPr/>
        <a:lstStyle/>
        <a:p>
          <a:endParaRPr lang="fr-FR"/>
        </a:p>
      </dgm:t>
    </dgm:pt>
    <dgm:pt modelId="{9A260933-EC87-4415-AF06-7CE914836A7E}" type="pres">
      <dgm:prSet presAssocID="{BE9BF119-F3B9-4814-A2C5-FC57B30F108A}" presName="hierChild7" presStyleCnt="0"/>
      <dgm:spPr/>
      <dgm:t>
        <a:bodyPr/>
        <a:lstStyle/>
        <a:p>
          <a:endParaRPr lang="fr-FR"/>
        </a:p>
      </dgm:t>
    </dgm:pt>
    <dgm:pt modelId="{8C44E74A-7CFD-4963-9199-CCA090A89D2D}" type="pres">
      <dgm:prSet presAssocID="{CEA382C1-1C9F-43DD-B61D-C827B41F5215}" presName="Name111" presStyleLbl="parChTrans1D3" presStyleIdx="10" presStyleCnt="11"/>
      <dgm:spPr>
        <a:custGeom>
          <a:avLst/>
          <a:gdLst/>
          <a:ahLst/>
          <a:cxnLst/>
          <a:rect l="0" t="0" r="0" b="0"/>
          <a:pathLst>
            <a:path>
              <a:moveTo>
                <a:pt x="45720" y="0"/>
              </a:moveTo>
              <a:lnTo>
                <a:pt x="45720" y="385692"/>
              </a:lnTo>
              <a:lnTo>
                <a:pt x="133758" y="385692"/>
              </a:lnTo>
            </a:path>
          </a:pathLst>
        </a:custGeom>
      </dgm:spPr>
      <dgm:t>
        <a:bodyPr/>
        <a:lstStyle/>
        <a:p>
          <a:endParaRPr lang="fr-FR"/>
        </a:p>
      </dgm:t>
    </dgm:pt>
    <dgm:pt modelId="{F3C8318E-D3CC-4AD8-8FB8-F6CA523EFE1C}" type="pres">
      <dgm:prSet presAssocID="{3A09FFED-84D4-4514-8AA2-495FCBC8DFAD}" presName="hierRoot3" presStyleCnt="0">
        <dgm:presLayoutVars>
          <dgm:hierBranch val="init"/>
        </dgm:presLayoutVars>
      </dgm:prSet>
      <dgm:spPr/>
      <dgm:t>
        <a:bodyPr/>
        <a:lstStyle/>
        <a:p>
          <a:endParaRPr lang="fr-FR"/>
        </a:p>
      </dgm:t>
    </dgm:pt>
    <dgm:pt modelId="{523ED35B-81D1-42C8-A51F-369BCC255304}" type="pres">
      <dgm:prSet presAssocID="{3A09FFED-84D4-4514-8AA2-495FCBC8DFAD}" presName="rootComposite3" presStyleCnt="0"/>
      <dgm:spPr/>
      <dgm:t>
        <a:bodyPr/>
        <a:lstStyle/>
        <a:p>
          <a:endParaRPr lang="fr-FR"/>
        </a:p>
      </dgm:t>
    </dgm:pt>
    <dgm:pt modelId="{29EC62F5-CC37-43A6-8E86-65F25175558E}" type="pres">
      <dgm:prSet presAssocID="{3A09FFED-84D4-4514-8AA2-495FCBC8DFAD}" presName="rootText3" presStyleLbl="asst2" presStyleIdx="10" presStyleCnt="11">
        <dgm:presLayoutVars>
          <dgm:chPref val="3"/>
        </dgm:presLayoutVars>
      </dgm:prSet>
      <dgm:spPr>
        <a:prstGeom prst="rect">
          <a:avLst/>
        </a:prstGeom>
      </dgm:spPr>
      <dgm:t>
        <a:bodyPr/>
        <a:lstStyle/>
        <a:p>
          <a:endParaRPr lang="fr-FR"/>
        </a:p>
      </dgm:t>
    </dgm:pt>
    <dgm:pt modelId="{2DCE91C7-8882-4ABC-966B-7993A0BF191A}" type="pres">
      <dgm:prSet presAssocID="{3A09FFED-84D4-4514-8AA2-495FCBC8DFAD}" presName="rootConnector3" presStyleLbl="asst2" presStyleIdx="10" presStyleCnt="11"/>
      <dgm:spPr/>
      <dgm:t>
        <a:bodyPr/>
        <a:lstStyle/>
        <a:p>
          <a:endParaRPr lang="fr-FR"/>
        </a:p>
      </dgm:t>
    </dgm:pt>
    <dgm:pt modelId="{D2FCB93B-37DF-464C-9BD7-B61B7BC6CE96}" type="pres">
      <dgm:prSet presAssocID="{3A09FFED-84D4-4514-8AA2-495FCBC8DFAD}" presName="hierChild6" presStyleCnt="0"/>
      <dgm:spPr/>
      <dgm:t>
        <a:bodyPr/>
        <a:lstStyle/>
        <a:p>
          <a:endParaRPr lang="fr-FR"/>
        </a:p>
      </dgm:t>
    </dgm:pt>
    <dgm:pt modelId="{95704BEF-C82F-4995-9663-6CA846439902}" type="pres">
      <dgm:prSet presAssocID="{3A09FFED-84D4-4514-8AA2-495FCBC8DFAD}" presName="hierChild7" presStyleCnt="0"/>
      <dgm:spPr/>
      <dgm:t>
        <a:bodyPr/>
        <a:lstStyle/>
        <a:p>
          <a:endParaRPr lang="fr-FR"/>
        </a:p>
      </dgm:t>
    </dgm:pt>
    <dgm:pt modelId="{B5F8A741-5AA7-4C94-9BA2-9F6006A0242C}" type="pres">
      <dgm:prSet presAssocID="{B9FA200C-5420-4E3D-97D2-1BA4EE29461F}" presName="hierChild3" presStyleCnt="0"/>
      <dgm:spPr/>
      <dgm:t>
        <a:bodyPr/>
        <a:lstStyle/>
        <a:p>
          <a:endParaRPr lang="fr-FR"/>
        </a:p>
      </dgm:t>
    </dgm:pt>
    <dgm:pt modelId="{BFE88899-FBB2-41BE-8D3A-C1042FFB92BC}" type="pres">
      <dgm:prSet presAssocID="{C42FF60B-D560-4982-A9E6-A3A0167A0BAB}" presName="Name111" presStyleLbl="parChTrans1D2" presStyleIdx="5" presStyleCnt="8"/>
      <dgm:spPr>
        <a:custGeom>
          <a:avLst/>
          <a:gdLst/>
          <a:ahLst/>
          <a:cxnLst/>
          <a:rect l="0" t="0" r="0" b="0"/>
          <a:pathLst>
            <a:path>
              <a:moveTo>
                <a:pt x="180017" y="0"/>
              </a:moveTo>
              <a:lnTo>
                <a:pt x="180017" y="372857"/>
              </a:lnTo>
              <a:lnTo>
                <a:pt x="0" y="372857"/>
              </a:lnTo>
            </a:path>
          </a:pathLst>
        </a:custGeom>
      </dgm:spPr>
      <dgm:t>
        <a:bodyPr/>
        <a:lstStyle/>
        <a:p>
          <a:endParaRPr lang="fr-FR"/>
        </a:p>
      </dgm:t>
    </dgm:pt>
    <dgm:pt modelId="{9A840DE4-4C79-4456-B36F-E7A4331CAC5D}" type="pres">
      <dgm:prSet presAssocID="{90C636B8-D2F3-4A1B-9CE1-DF4602A8D7DE}" presName="hierRoot3" presStyleCnt="0">
        <dgm:presLayoutVars>
          <dgm:hierBranch val="init"/>
        </dgm:presLayoutVars>
      </dgm:prSet>
      <dgm:spPr/>
      <dgm:t>
        <a:bodyPr/>
        <a:lstStyle/>
        <a:p>
          <a:endParaRPr lang="fr-FR"/>
        </a:p>
      </dgm:t>
    </dgm:pt>
    <dgm:pt modelId="{2713971F-35EE-42BE-B77C-E6F6C08BC607}" type="pres">
      <dgm:prSet presAssocID="{90C636B8-D2F3-4A1B-9CE1-DF4602A8D7DE}" presName="rootComposite3" presStyleCnt="0"/>
      <dgm:spPr/>
      <dgm:t>
        <a:bodyPr/>
        <a:lstStyle/>
        <a:p>
          <a:endParaRPr lang="fr-FR"/>
        </a:p>
      </dgm:t>
    </dgm:pt>
    <dgm:pt modelId="{06DD1E93-6048-429E-B7F4-5BCAF02FCF14}" type="pres">
      <dgm:prSet presAssocID="{90C636B8-D2F3-4A1B-9CE1-DF4602A8D7DE}" presName="rootText3" presStyleLbl="asst1" presStyleIdx="0" presStyleCnt="3" custScaleX="167190" custScaleY="140893" custLinFactNeighborX="-10970" custLinFactNeighborY="-23508">
        <dgm:presLayoutVars>
          <dgm:chPref val="3"/>
        </dgm:presLayoutVars>
      </dgm:prSet>
      <dgm:spPr>
        <a:prstGeom prst="rect">
          <a:avLst/>
        </a:prstGeom>
      </dgm:spPr>
      <dgm:t>
        <a:bodyPr/>
        <a:lstStyle/>
        <a:p>
          <a:endParaRPr lang="fr-FR"/>
        </a:p>
      </dgm:t>
    </dgm:pt>
    <dgm:pt modelId="{80B47E82-1407-4CB6-9805-CF220F8B14B1}" type="pres">
      <dgm:prSet presAssocID="{90C636B8-D2F3-4A1B-9CE1-DF4602A8D7DE}" presName="rootConnector3" presStyleLbl="asst1" presStyleIdx="0" presStyleCnt="3"/>
      <dgm:spPr/>
      <dgm:t>
        <a:bodyPr/>
        <a:lstStyle/>
        <a:p>
          <a:endParaRPr lang="fr-FR"/>
        </a:p>
      </dgm:t>
    </dgm:pt>
    <dgm:pt modelId="{52CAE676-79F1-4AD0-8DCA-F619CE696E54}" type="pres">
      <dgm:prSet presAssocID="{90C636B8-D2F3-4A1B-9CE1-DF4602A8D7DE}" presName="hierChild6" presStyleCnt="0"/>
      <dgm:spPr/>
      <dgm:t>
        <a:bodyPr/>
        <a:lstStyle/>
        <a:p>
          <a:endParaRPr lang="fr-FR"/>
        </a:p>
      </dgm:t>
    </dgm:pt>
    <dgm:pt modelId="{28649FEB-7E0B-490C-BC3B-AB7B538F710A}" type="pres">
      <dgm:prSet presAssocID="{90C636B8-D2F3-4A1B-9CE1-DF4602A8D7DE}" presName="hierChild7" presStyleCnt="0"/>
      <dgm:spPr/>
      <dgm:t>
        <a:bodyPr/>
        <a:lstStyle/>
        <a:p>
          <a:endParaRPr lang="fr-FR"/>
        </a:p>
      </dgm:t>
    </dgm:pt>
    <dgm:pt modelId="{0EB39EE3-B672-48E7-AA86-A01050A6004F}" type="pres">
      <dgm:prSet presAssocID="{F3D30F8E-0F96-4CE6-B0EE-37A2614DF7F2}" presName="Name111" presStyleLbl="parChTrans1D2" presStyleIdx="6" presStyleCnt="8"/>
      <dgm:spPr>
        <a:custGeom>
          <a:avLst/>
          <a:gdLst/>
          <a:ahLst/>
          <a:cxnLst/>
          <a:rect l="0" t="0" r="0" b="0"/>
          <a:pathLst>
            <a:path>
              <a:moveTo>
                <a:pt x="0" y="0"/>
              </a:moveTo>
              <a:lnTo>
                <a:pt x="0" y="411902"/>
              </a:lnTo>
              <a:lnTo>
                <a:pt x="202337" y="411902"/>
              </a:lnTo>
            </a:path>
          </a:pathLst>
        </a:custGeom>
      </dgm:spPr>
      <dgm:t>
        <a:bodyPr/>
        <a:lstStyle/>
        <a:p>
          <a:endParaRPr lang="fr-FR"/>
        </a:p>
      </dgm:t>
    </dgm:pt>
    <dgm:pt modelId="{4545D6DD-2F05-497B-A54B-39954F2287EE}" type="pres">
      <dgm:prSet presAssocID="{555AC805-233A-4B3A-9CDC-81AB01B7F440}" presName="hierRoot3" presStyleCnt="0">
        <dgm:presLayoutVars>
          <dgm:hierBranch val="init"/>
        </dgm:presLayoutVars>
      </dgm:prSet>
      <dgm:spPr/>
      <dgm:t>
        <a:bodyPr/>
        <a:lstStyle/>
        <a:p>
          <a:endParaRPr lang="fr-FR"/>
        </a:p>
      </dgm:t>
    </dgm:pt>
    <dgm:pt modelId="{2B5F4BBD-BEC5-42AD-84CA-49FA4A5F8338}" type="pres">
      <dgm:prSet presAssocID="{555AC805-233A-4B3A-9CDC-81AB01B7F440}" presName="rootComposite3" presStyleCnt="0"/>
      <dgm:spPr/>
      <dgm:t>
        <a:bodyPr/>
        <a:lstStyle/>
        <a:p>
          <a:endParaRPr lang="fr-FR"/>
        </a:p>
      </dgm:t>
    </dgm:pt>
    <dgm:pt modelId="{61C1C730-A5E7-4E7A-A868-85C5A2082389}" type="pres">
      <dgm:prSet presAssocID="{555AC805-233A-4B3A-9CDC-81AB01B7F440}" presName="rootText3" presStyleLbl="asst1" presStyleIdx="1" presStyleCnt="3" custScaleX="129043" custLinFactNeighborX="13632" custLinFactNeighborY="22149">
        <dgm:presLayoutVars>
          <dgm:chPref val="3"/>
        </dgm:presLayoutVars>
      </dgm:prSet>
      <dgm:spPr>
        <a:prstGeom prst="rect">
          <a:avLst/>
        </a:prstGeom>
      </dgm:spPr>
      <dgm:t>
        <a:bodyPr/>
        <a:lstStyle/>
        <a:p>
          <a:endParaRPr lang="fr-FR"/>
        </a:p>
      </dgm:t>
    </dgm:pt>
    <dgm:pt modelId="{DFC07F28-6D97-4E0E-BFA3-11AC8BAA7131}" type="pres">
      <dgm:prSet presAssocID="{555AC805-233A-4B3A-9CDC-81AB01B7F440}" presName="rootConnector3" presStyleLbl="asst1" presStyleIdx="1" presStyleCnt="3"/>
      <dgm:spPr/>
      <dgm:t>
        <a:bodyPr/>
        <a:lstStyle/>
        <a:p>
          <a:endParaRPr lang="fr-FR"/>
        </a:p>
      </dgm:t>
    </dgm:pt>
    <dgm:pt modelId="{01D2C58E-E5FC-4D62-ADE8-8C849A63AF03}" type="pres">
      <dgm:prSet presAssocID="{555AC805-233A-4B3A-9CDC-81AB01B7F440}" presName="hierChild6" presStyleCnt="0"/>
      <dgm:spPr/>
      <dgm:t>
        <a:bodyPr/>
        <a:lstStyle/>
        <a:p>
          <a:endParaRPr lang="fr-FR"/>
        </a:p>
      </dgm:t>
    </dgm:pt>
    <dgm:pt modelId="{B06D2096-46D4-4DBD-8D96-349859CD8C7B}" type="pres">
      <dgm:prSet presAssocID="{555AC805-233A-4B3A-9CDC-81AB01B7F440}" presName="hierChild7" presStyleCnt="0"/>
      <dgm:spPr/>
      <dgm:t>
        <a:bodyPr/>
        <a:lstStyle/>
        <a:p>
          <a:endParaRPr lang="fr-FR"/>
        </a:p>
      </dgm:t>
    </dgm:pt>
    <dgm:pt modelId="{015F559E-2BAD-40C0-9D43-29E305F9F06E}" type="pres">
      <dgm:prSet presAssocID="{46F2EDCF-7030-42D0-8FE0-F066CA4D3CFF}" presName="Name111" presStyleLbl="parChTrans1D2" presStyleIdx="7" presStyleCnt="8"/>
      <dgm:spPr>
        <a:custGeom>
          <a:avLst/>
          <a:gdLst/>
          <a:ahLst/>
          <a:cxnLst/>
          <a:rect l="0" t="0" r="0" b="0"/>
          <a:pathLst>
            <a:path>
              <a:moveTo>
                <a:pt x="0" y="0"/>
              </a:moveTo>
              <a:lnTo>
                <a:pt x="0" y="1094624"/>
              </a:lnTo>
              <a:lnTo>
                <a:pt x="236974" y="1094624"/>
              </a:lnTo>
            </a:path>
          </a:pathLst>
        </a:custGeom>
      </dgm:spPr>
      <dgm:t>
        <a:bodyPr/>
        <a:lstStyle/>
        <a:p>
          <a:endParaRPr lang="fr-FR"/>
        </a:p>
      </dgm:t>
    </dgm:pt>
    <dgm:pt modelId="{F85196DE-7F0D-4DA3-BE2F-CE4F34EDA3E6}" type="pres">
      <dgm:prSet presAssocID="{F5DC3251-E30C-4520-9035-7973B19A75BA}" presName="hierRoot3" presStyleCnt="0">
        <dgm:presLayoutVars>
          <dgm:hierBranch val="init"/>
        </dgm:presLayoutVars>
      </dgm:prSet>
      <dgm:spPr/>
      <dgm:t>
        <a:bodyPr/>
        <a:lstStyle/>
        <a:p>
          <a:endParaRPr lang="fr-FR"/>
        </a:p>
      </dgm:t>
    </dgm:pt>
    <dgm:pt modelId="{551B24C0-E2EB-421F-BCDC-DB08EF51F939}" type="pres">
      <dgm:prSet presAssocID="{F5DC3251-E30C-4520-9035-7973B19A75BA}" presName="rootComposite3" presStyleCnt="0"/>
      <dgm:spPr/>
      <dgm:t>
        <a:bodyPr/>
        <a:lstStyle/>
        <a:p>
          <a:endParaRPr lang="fr-FR"/>
        </a:p>
      </dgm:t>
    </dgm:pt>
    <dgm:pt modelId="{C4E0ABD9-BF18-4255-9271-6F4A5B070EBE}" type="pres">
      <dgm:prSet presAssocID="{F5DC3251-E30C-4520-9035-7973B19A75BA}" presName="rootText3" presStyleLbl="asst1" presStyleIdx="2" presStyleCnt="3" custLinFactX="100000" custLinFactNeighborX="105953" custLinFactNeighborY="-13790">
        <dgm:presLayoutVars>
          <dgm:chPref val="3"/>
        </dgm:presLayoutVars>
      </dgm:prSet>
      <dgm:spPr>
        <a:prstGeom prst="rect">
          <a:avLst/>
        </a:prstGeom>
      </dgm:spPr>
      <dgm:t>
        <a:bodyPr/>
        <a:lstStyle/>
        <a:p>
          <a:endParaRPr lang="fr-FR"/>
        </a:p>
      </dgm:t>
    </dgm:pt>
    <dgm:pt modelId="{EB34F277-06B3-4A35-A93A-CA490441FA90}" type="pres">
      <dgm:prSet presAssocID="{F5DC3251-E30C-4520-9035-7973B19A75BA}" presName="rootConnector3" presStyleLbl="asst1" presStyleIdx="2" presStyleCnt="3"/>
      <dgm:spPr/>
      <dgm:t>
        <a:bodyPr/>
        <a:lstStyle/>
        <a:p>
          <a:endParaRPr lang="fr-FR"/>
        </a:p>
      </dgm:t>
    </dgm:pt>
    <dgm:pt modelId="{035E1E46-416E-43DA-9EE9-BF07161C097C}" type="pres">
      <dgm:prSet presAssocID="{F5DC3251-E30C-4520-9035-7973B19A75BA}" presName="hierChild6" presStyleCnt="0"/>
      <dgm:spPr/>
      <dgm:t>
        <a:bodyPr/>
        <a:lstStyle/>
        <a:p>
          <a:endParaRPr lang="fr-FR"/>
        </a:p>
      </dgm:t>
    </dgm:pt>
    <dgm:pt modelId="{10FB2501-F68D-4E3E-9A94-5657058B6306}" type="pres">
      <dgm:prSet presAssocID="{F5DC3251-E30C-4520-9035-7973B19A75BA}" presName="hierChild7" presStyleCnt="0"/>
      <dgm:spPr/>
      <dgm:t>
        <a:bodyPr/>
        <a:lstStyle/>
        <a:p>
          <a:endParaRPr lang="fr-FR"/>
        </a:p>
      </dgm:t>
    </dgm:pt>
  </dgm:ptLst>
  <dgm:cxnLst>
    <dgm:cxn modelId="{E08849A4-B910-4049-9D3D-E47ED795C97E}" type="presOf" srcId="{3A09FFED-84D4-4514-8AA2-495FCBC8DFAD}" destId="{29EC62F5-CC37-43A6-8E86-65F25175558E}" srcOrd="0" destOrd="0" presId="urn:microsoft.com/office/officeart/2005/8/layout/orgChart1"/>
    <dgm:cxn modelId="{354DD0BB-3D98-4FB4-A752-631262B133F0}" type="presOf" srcId="{E09CF696-A620-499C-9BA7-AC0680277EE1}" destId="{5070A956-F7D0-4B02-933B-5530F62E7B97}" srcOrd="0" destOrd="0" presId="urn:microsoft.com/office/officeart/2005/8/layout/orgChart1"/>
    <dgm:cxn modelId="{C9FB7D52-C46E-4CC1-AC10-473322532502}" type="presOf" srcId="{F14B4340-84F0-4787-8CF4-B4EDB5E5445D}" destId="{17B2C287-2CF4-4EDA-AB76-C5C03A7BF3EC}" srcOrd="0" destOrd="0" presId="urn:microsoft.com/office/officeart/2005/8/layout/orgChart1"/>
    <dgm:cxn modelId="{0F6A1ACE-0FC4-485D-BC74-F84A242B1417}" type="presOf" srcId="{A1405F17-1C39-48B0-A449-AB7C94337F75}" destId="{3426740C-2194-42AC-B608-356EABE477B9}" srcOrd="0" destOrd="0" presId="urn:microsoft.com/office/officeart/2005/8/layout/orgChart1"/>
    <dgm:cxn modelId="{99834C70-7E89-48FC-AD4E-ECA8C78A5DC0}" srcId="{B9FA200C-5420-4E3D-97D2-1BA4EE29461F}" destId="{90C636B8-D2F3-4A1B-9CE1-DF4602A8D7DE}" srcOrd="0" destOrd="0" parTransId="{C42FF60B-D560-4982-A9E6-A3A0167A0BAB}" sibTransId="{D90149F8-C840-4A9B-A1A0-BC6D2F55DC4E}"/>
    <dgm:cxn modelId="{ABC2483F-643F-4BC0-8DEB-02B831D7F8FB}" type="presOf" srcId="{46F2EDCF-7030-42D0-8FE0-F066CA4D3CFF}" destId="{015F559E-2BAD-40C0-9D43-29E305F9F06E}" srcOrd="0" destOrd="0" presId="urn:microsoft.com/office/officeart/2005/8/layout/orgChart1"/>
    <dgm:cxn modelId="{5D4D9FC1-4335-4308-89EE-132BC3AA1287}" srcId="{BA6A945C-B1E5-4CF0-8D69-9656C4B07F64}" destId="{144CB780-182D-4F09-95C7-7DA3AB3B5BCE}" srcOrd="0" destOrd="0" parTransId="{059FBD63-C4F6-4115-A84E-A15FAB0CA114}" sibTransId="{4A08BB0F-5FBF-4862-84C3-0A0D434526A1}"/>
    <dgm:cxn modelId="{73D88B39-FB04-455F-BA12-6D7B5D5E7C19}" srcId="{82D946E2-CDC5-4029-83EA-ECA3EAFEB8AC}" destId="{3A09FFED-84D4-4514-8AA2-495FCBC8DFAD}" srcOrd="1" destOrd="0" parTransId="{CEA382C1-1C9F-43DD-B61D-C827B41F5215}" sibTransId="{F0777459-828C-44BB-AAF8-3A08821B31C2}"/>
    <dgm:cxn modelId="{4FE2D256-5E66-4F87-8140-E1BB448E943B}" type="presOf" srcId="{0F78AFD2-9456-4DF9-818F-5F0A6E5E4E16}" destId="{05439FFC-1A60-48E6-9D8F-3768BFD501B8}" srcOrd="1" destOrd="0" presId="urn:microsoft.com/office/officeart/2005/8/layout/orgChart1"/>
    <dgm:cxn modelId="{958D4063-14E8-4185-A701-31D3D799FC7F}" type="presOf" srcId="{3A09FFED-84D4-4514-8AA2-495FCBC8DFAD}" destId="{2DCE91C7-8882-4ABC-966B-7993A0BF191A}" srcOrd="1" destOrd="0" presId="urn:microsoft.com/office/officeart/2005/8/layout/orgChart1"/>
    <dgm:cxn modelId="{18DD87E0-1B98-48B4-91B8-16CCF55B3047}" type="presOf" srcId="{C27654B8-B7D3-4CED-8B18-A1152794A4BE}" destId="{8E0BB04F-77B5-40D8-BB1B-B6BDF6F81E64}" srcOrd="0" destOrd="0" presId="urn:microsoft.com/office/officeart/2005/8/layout/orgChart1"/>
    <dgm:cxn modelId="{7BDADA9C-BDD0-4B5D-B454-E2D9B87F7012}" type="presOf" srcId="{B087CC3C-8504-4DD4-A8C7-1B13D1660732}" destId="{3F78D6EE-01FC-4656-9ACF-CBF90F2BB9AC}" srcOrd="0" destOrd="0" presId="urn:microsoft.com/office/officeart/2005/8/layout/orgChart1"/>
    <dgm:cxn modelId="{3AC2D66F-F004-4D69-A8AC-CA00D5E4C6B3}" type="presOf" srcId="{D677841C-98F1-4B1F-A8EF-E39C360AE708}" destId="{12D7CFEC-71A5-4C5A-8FBB-3E9C52D0F50F}" srcOrd="0" destOrd="0" presId="urn:microsoft.com/office/officeart/2005/8/layout/orgChart1"/>
    <dgm:cxn modelId="{B5A65D95-2389-403F-B84A-E5F385E0C8E9}" srcId="{BA6A945C-B1E5-4CF0-8D69-9656C4B07F64}" destId="{0F78AFD2-9456-4DF9-818F-5F0A6E5E4E16}" srcOrd="1" destOrd="0" parTransId="{837BB4BB-6C96-4974-B3CC-812D748575CC}" sibTransId="{BCB49846-4EB2-4C9D-95A4-8140AFF3E96F}"/>
    <dgm:cxn modelId="{F9AE1990-F7D1-42C4-B97F-A205B13576A1}" srcId="{E09CF696-A620-499C-9BA7-AC0680277EE1}" destId="{7FC55735-FE5E-487D-8913-7EB20F5B808A}" srcOrd="0" destOrd="0" parTransId="{63D2D12E-05C7-4A09-AA2B-13B142773039}" sibTransId="{CD0247BA-AD25-45C8-93C9-661FB0D455E8}"/>
    <dgm:cxn modelId="{FBF35990-4DDD-4E41-AE88-6F2CD3E91CF6}" type="presOf" srcId="{A2CB6E55-F041-4C62-8622-A51B90542042}" destId="{A559BFA2-CC67-49E7-9D6D-40C726B1FE81}" srcOrd="0" destOrd="0" presId="urn:microsoft.com/office/officeart/2005/8/layout/orgChart1"/>
    <dgm:cxn modelId="{45FFD851-B610-49B9-98AA-E1F4C3B42D41}" type="presOf" srcId="{7FC55735-FE5E-487D-8913-7EB20F5B808A}" destId="{84C71A11-3731-4520-A61F-298A365EDA9E}" srcOrd="1" destOrd="0" presId="urn:microsoft.com/office/officeart/2005/8/layout/orgChart1"/>
    <dgm:cxn modelId="{DEB5CE2A-7961-45B4-AD87-57E0E355C611}" type="presOf" srcId="{05887E2C-5A08-42D1-924C-119212509E1F}" destId="{F970B656-1042-4BDF-87B3-A121922A6702}" srcOrd="0" destOrd="0" presId="urn:microsoft.com/office/officeart/2005/8/layout/orgChart1"/>
    <dgm:cxn modelId="{827DBDF8-B155-40BE-A88F-2D5DFA506CD1}" type="presOf" srcId="{DB6F6505-3D6F-449E-B447-201B4A9CD6D8}" destId="{DB52EF3B-7339-402B-9370-33CA4C044AF3}" srcOrd="0" destOrd="0" presId="urn:microsoft.com/office/officeart/2005/8/layout/orgChart1"/>
    <dgm:cxn modelId="{47BD2DEF-9E1F-423C-A19A-209F9258134A}" type="presOf" srcId="{82D946E2-CDC5-4029-83EA-ECA3EAFEB8AC}" destId="{695FAF96-D7E7-4428-82BA-7B226BC080D4}" srcOrd="0" destOrd="0" presId="urn:microsoft.com/office/officeart/2005/8/layout/orgChart1"/>
    <dgm:cxn modelId="{9526B968-F5D4-408B-82DB-FAD5CC8866C5}" srcId="{3E0B521E-9197-40A1-AEC6-0B6250A8C322}" destId="{6E05D4A8-E323-4BF5-9BD0-24B3A703CAEF}" srcOrd="1" destOrd="0" parTransId="{6EED3046-828D-43A6-9F61-80A5174A9380}" sibTransId="{365E991B-6DB9-4DD9-A6CF-6E6D8F14D648}"/>
    <dgm:cxn modelId="{5CCBEBBE-A709-4208-96E6-0B4CB3548A23}" type="presOf" srcId="{71BF203B-CCCC-496E-8641-6F6320EAF451}" destId="{D6D7999F-C249-4D11-9698-4236477F4F78}" srcOrd="0" destOrd="0" presId="urn:microsoft.com/office/officeart/2005/8/layout/orgChart1"/>
    <dgm:cxn modelId="{B666F78A-E702-4535-B17F-4949B134B40A}" srcId="{A2CB6E55-F041-4C62-8622-A51B90542042}" destId="{D56AB96B-2580-4A0E-B693-BF5A9532394A}" srcOrd="1" destOrd="0" parTransId="{05887E2C-5A08-42D1-924C-119212509E1F}" sibTransId="{79128CED-3DB6-496F-882D-C8A25D3B2B73}"/>
    <dgm:cxn modelId="{1338B5D5-CCCE-49A8-A571-F80665150B0C}" type="presOf" srcId="{D56AB96B-2580-4A0E-B693-BF5A9532394A}" destId="{C2BD01ED-1B29-4564-81F2-3771B4CFE55D}" srcOrd="1" destOrd="0" presId="urn:microsoft.com/office/officeart/2005/8/layout/orgChart1"/>
    <dgm:cxn modelId="{2A5797B1-D2DD-41B9-9A48-544E7BF6ACD3}" type="presOf" srcId="{3E0B521E-9197-40A1-AEC6-0B6250A8C322}" destId="{0780A627-464E-43B4-A2D0-480722627D45}" srcOrd="1" destOrd="0" presId="urn:microsoft.com/office/officeart/2005/8/layout/orgChart1"/>
    <dgm:cxn modelId="{1CC8B651-69DE-40AF-9266-78DC6CD8145F}" type="presOf" srcId="{B9FA200C-5420-4E3D-97D2-1BA4EE29461F}" destId="{42B25584-30DC-4EC0-9443-4F5C444E31B5}" srcOrd="1" destOrd="0" presId="urn:microsoft.com/office/officeart/2005/8/layout/orgChart1"/>
    <dgm:cxn modelId="{10F0147D-2B6F-42AB-9C63-B342E23216FD}" type="presOf" srcId="{BE9BF119-F3B9-4814-A2C5-FC57B30F108A}" destId="{9158FEA0-CCC6-4A10-BBBB-2C389A7FB18E}" srcOrd="1" destOrd="0" presId="urn:microsoft.com/office/officeart/2005/8/layout/orgChart1"/>
    <dgm:cxn modelId="{6608AC5C-B5E6-47C3-991C-CB03387C57FC}" type="presOf" srcId="{BA6A945C-B1E5-4CF0-8D69-9656C4B07F64}" destId="{CD7323C4-F719-4976-B350-2286B10A8D22}" srcOrd="0" destOrd="0" presId="urn:microsoft.com/office/officeart/2005/8/layout/orgChart1"/>
    <dgm:cxn modelId="{BA0D040A-5E86-495E-BB04-66F46B52B431}" type="presOf" srcId="{F5DC3251-E30C-4520-9035-7973B19A75BA}" destId="{EB34F277-06B3-4A35-A93A-CA490441FA90}" srcOrd="1" destOrd="0" presId="urn:microsoft.com/office/officeart/2005/8/layout/orgChart1"/>
    <dgm:cxn modelId="{8A30954F-7920-4C5D-93D4-FDEE4C0BD5F1}" type="presOf" srcId="{A2CB6E55-F041-4C62-8622-A51B90542042}" destId="{008BE615-CEE0-4A82-9B54-7AD21E3FE9E2}" srcOrd="1" destOrd="0" presId="urn:microsoft.com/office/officeart/2005/8/layout/orgChart1"/>
    <dgm:cxn modelId="{2CC123F2-AF25-4412-A96F-C1DE09E37BC1}" type="presOf" srcId="{6E05D4A8-E323-4BF5-9BD0-24B3A703CAEF}" destId="{C1C095DF-F21F-4D83-A06B-FD8CA50C48FE}" srcOrd="1" destOrd="0" presId="urn:microsoft.com/office/officeart/2005/8/layout/orgChart1"/>
    <dgm:cxn modelId="{F907A5FA-61E6-43AB-8989-A7C34DE26897}" type="presOf" srcId="{BE9BF119-F3B9-4814-A2C5-FC57B30F108A}" destId="{4FD369FE-48E6-4B94-AF6B-368503D7A3A0}" srcOrd="0" destOrd="0" presId="urn:microsoft.com/office/officeart/2005/8/layout/orgChart1"/>
    <dgm:cxn modelId="{AFDD0F46-07F1-4DDF-B36B-0A5A2BB545CF}" srcId="{B9FA200C-5420-4E3D-97D2-1BA4EE29461F}" destId="{82D946E2-CDC5-4029-83EA-ECA3EAFEB8AC}" srcOrd="7" destOrd="0" parTransId="{85131CD6-7F40-47F1-8B8F-C150ADF066B3}" sibTransId="{BF2B2FB7-38F7-4BFF-A598-943ADFAC5A46}"/>
    <dgm:cxn modelId="{72CF4951-4BC1-494F-A9BB-2D9452EC2091}" type="presOf" srcId="{A1405F17-1C39-48B0-A449-AB7C94337F75}" destId="{5B74B090-A634-4014-8CF3-B9CCFE264B37}" srcOrd="1" destOrd="0" presId="urn:microsoft.com/office/officeart/2005/8/layout/orgChart1"/>
    <dgm:cxn modelId="{262F2B8B-A194-4D40-BFAE-D2B86DBC78D0}" srcId="{E09CF696-A620-499C-9BA7-AC0680277EE1}" destId="{71BF203B-CCCC-496E-8641-6F6320EAF451}" srcOrd="1" destOrd="0" parTransId="{BF1389D9-5B95-42C6-9556-D36ECF424A50}" sibTransId="{45C1BBEA-DA00-4E6E-A17B-002CEF95B92D}"/>
    <dgm:cxn modelId="{C0D31F7D-5CEB-420B-A5D3-8EFEC75FDEC1}" srcId="{B9FA200C-5420-4E3D-97D2-1BA4EE29461F}" destId="{A2CB6E55-F041-4C62-8622-A51B90542042}" srcOrd="3" destOrd="0" parTransId="{F3C72B70-12B4-4F8E-A0B9-5B2AB0D7FA3B}" sibTransId="{1A67732B-256E-4B14-BCE7-9D866A814F61}"/>
    <dgm:cxn modelId="{C7CD49B6-71BD-4279-9362-0D1A88C103ED}" type="presOf" srcId="{71BF203B-CCCC-496E-8641-6F6320EAF451}" destId="{ED9F22E1-9CDF-4305-AFFC-8715DAB35925}" srcOrd="1" destOrd="0" presId="urn:microsoft.com/office/officeart/2005/8/layout/orgChart1"/>
    <dgm:cxn modelId="{8D29ECC2-EC85-4363-8243-0C0B4199C98A}" srcId="{B9FA200C-5420-4E3D-97D2-1BA4EE29461F}" destId="{E09CF696-A620-499C-9BA7-AC0680277EE1}" srcOrd="1" destOrd="0" parTransId="{EC52C685-437D-4BDE-8BF7-2F2953FCD777}" sibTransId="{E027231D-1ED9-48C8-B2A6-24CD69A084F2}"/>
    <dgm:cxn modelId="{E2312F52-1406-4583-9EC3-893F2D47E3B4}" type="presOf" srcId="{F3D30F8E-0F96-4CE6-B0EE-37A2614DF7F2}" destId="{0EB39EE3-B672-48E7-AA86-A01050A6004F}" srcOrd="0" destOrd="0" presId="urn:microsoft.com/office/officeart/2005/8/layout/orgChart1"/>
    <dgm:cxn modelId="{CB857C37-2EA9-459B-9D97-1449781D9E6E}" type="presOf" srcId="{11D1CE66-707A-4AF1-AEBB-2FCFD284C2B9}" destId="{5B71F67A-63E8-4321-A263-DF851443094F}" srcOrd="0" destOrd="0" presId="urn:microsoft.com/office/officeart/2005/8/layout/orgChart1"/>
    <dgm:cxn modelId="{718881E1-48AD-4A63-A8F8-C842B5811563}" type="presOf" srcId="{BA6A945C-B1E5-4CF0-8D69-9656C4B07F64}" destId="{AA6AFF06-B138-4815-95EF-18C18A95A1DB}" srcOrd="1" destOrd="0" presId="urn:microsoft.com/office/officeart/2005/8/layout/orgChart1"/>
    <dgm:cxn modelId="{94064046-F7C5-4F48-895A-A613397D65E4}" type="presOf" srcId="{059FBD63-C4F6-4115-A84E-A15FAB0CA114}" destId="{A420AE45-7846-4396-BA3C-2C2EA2F17B71}" srcOrd="0" destOrd="0" presId="urn:microsoft.com/office/officeart/2005/8/layout/orgChart1"/>
    <dgm:cxn modelId="{8BA4D433-9905-4103-B832-686678E20205}" type="presOf" srcId="{144CB780-182D-4F09-95C7-7DA3AB3B5BCE}" destId="{26F32E25-4C0A-4EB4-9428-5CCC10E90DF5}" srcOrd="1" destOrd="0" presId="urn:microsoft.com/office/officeart/2005/8/layout/orgChart1"/>
    <dgm:cxn modelId="{76AE529C-52A0-494B-9876-9D8D17D2F300}" type="presOf" srcId="{C42FF60B-D560-4982-A9E6-A3A0167A0BAB}" destId="{BFE88899-FBB2-41BE-8D3A-C1042FFB92BC}" srcOrd="0" destOrd="0" presId="urn:microsoft.com/office/officeart/2005/8/layout/orgChart1"/>
    <dgm:cxn modelId="{3796D0F9-776B-4EB2-82D2-26CEC9512F42}" srcId="{B9FA200C-5420-4E3D-97D2-1BA4EE29461F}" destId="{F5DC3251-E30C-4520-9035-7973B19A75BA}" srcOrd="5" destOrd="0" parTransId="{46F2EDCF-7030-42D0-8FE0-F066CA4D3CFF}" sibTransId="{D893847D-D1A6-4B4E-A073-816283061C49}"/>
    <dgm:cxn modelId="{197781AE-3882-4C0B-9AEA-4F20E7B4EB2D}" srcId="{82D946E2-CDC5-4029-83EA-ECA3EAFEB8AC}" destId="{BE9BF119-F3B9-4814-A2C5-FC57B30F108A}" srcOrd="0" destOrd="0" parTransId="{C172B51D-6D5C-401D-8020-DBC4F0AB8170}" sibTransId="{E9F595F4-D378-47CA-98B9-449B7878C2AB}"/>
    <dgm:cxn modelId="{CD65BCB0-CCD5-411F-82C2-F09C293857E0}" type="presOf" srcId="{6EED3046-828D-43A6-9F61-80A5174A9380}" destId="{047B42ED-5250-441E-B11A-7078895CA7DC}" srcOrd="0" destOrd="0" presId="urn:microsoft.com/office/officeart/2005/8/layout/orgChart1"/>
    <dgm:cxn modelId="{87D08FDD-C0E5-4F6F-A9B1-B7C88244BF90}" type="presOf" srcId="{7FC55735-FE5E-487D-8913-7EB20F5B808A}" destId="{D8FBECD4-6585-4BA9-84EF-524612955071}" srcOrd="0" destOrd="0" presId="urn:microsoft.com/office/officeart/2005/8/layout/orgChart1"/>
    <dgm:cxn modelId="{DA918F6F-4A60-472A-8E74-D1237A77F279}" type="presOf" srcId="{144CB780-182D-4F09-95C7-7DA3AB3B5BCE}" destId="{32107CCC-A0A6-42BD-9132-9D45E68E7E0A}" srcOrd="0" destOrd="0" presId="urn:microsoft.com/office/officeart/2005/8/layout/orgChart1"/>
    <dgm:cxn modelId="{25EBBA8C-A2E0-495F-9AEE-7B4DD62C0851}" type="presOf" srcId="{85131CD6-7F40-47F1-8B8F-C150ADF066B3}" destId="{A4F4CB9C-8E44-4CC9-BEDA-DFD672454993}" srcOrd="0" destOrd="0" presId="urn:microsoft.com/office/officeart/2005/8/layout/orgChart1"/>
    <dgm:cxn modelId="{3FE13531-9A5C-4574-BA92-5BC2CAA8E0A4}" type="presOf" srcId="{555AC805-233A-4B3A-9CDC-81AB01B7F440}" destId="{DFC07F28-6D97-4E0E-BFA3-11AC8BAA7131}" srcOrd="1" destOrd="0" presId="urn:microsoft.com/office/officeart/2005/8/layout/orgChart1"/>
    <dgm:cxn modelId="{DF737786-9756-4AFB-AEBB-3B0A18DC2A6E}" type="presOf" srcId="{FF7A530B-DE00-4465-B2AC-6B508999A38E}" destId="{2D0F76AD-FA14-45C1-A673-06E2BD262985}" srcOrd="0" destOrd="0" presId="urn:microsoft.com/office/officeart/2005/8/layout/orgChart1"/>
    <dgm:cxn modelId="{90CD3097-AEA0-445D-BCD6-F740375B1488}" type="presOf" srcId="{837BB4BB-6C96-4974-B3CC-812D748575CC}" destId="{52FEB900-039E-4C0B-B17A-E8230CB48A67}" srcOrd="0" destOrd="0" presId="urn:microsoft.com/office/officeart/2005/8/layout/orgChart1"/>
    <dgm:cxn modelId="{2EA1A1D3-753D-41A8-B539-76BC2C745FE1}" srcId="{B9FA200C-5420-4E3D-97D2-1BA4EE29461F}" destId="{BA6A945C-B1E5-4CF0-8D69-9656C4B07F64}" srcOrd="2" destOrd="0" parTransId="{C27654B8-B7D3-4CED-8B18-A1152794A4BE}" sibTransId="{9C902DFE-9195-4529-AF47-D0A24B149B08}"/>
    <dgm:cxn modelId="{D1987958-CA78-4247-978D-775E3254A483}" type="presOf" srcId="{D56AB96B-2580-4A0E-B693-BF5A9532394A}" destId="{645AE136-1024-4C02-BF14-42840C37B9DF}" srcOrd="0" destOrd="0" presId="urn:microsoft.com/office/officeart/2005/8/layout/orgChart1"/>
    <dgm:cxn modelId="{C34CEE12-CCA5-4256-B2A4-1EED6E124161}" type="presOf" srcId="{3E0B521E-9197-40A1-AEC6-0B6250A8C322}" destId="{EA579F03-754C-410E-962A-1D1007258C43}" srcOrd="0" destOrd="0" presId="urn:microsoft.com/office/officeart/2005/8/layout/orgChart1"/>
    <dgm:cxn modelId="{7C7ED786-7A46-4573-81F3-35EDA4C08A0A}" type="presOf" srcId="{BF1389D9-5B95-42C6-9556-D36ECF424A50}" destId="{BB1CD847-8DB4-4BAA-B5F9-C221003AB694}" srcOrd="0" destOrd="0" presId="urn:microsoft.com/office/officeart/2005/8/layout/orgChart1"/>
    <dgm:cxn modelId="{5B8E2DAD-80E7-4EA1-9D4D-871C474CC27C}" type="presOf" srcId="{B087CC3C-8504-4DD4-A8C7-1B13D1660732}" destId="{D3E6D303-FB8C-4DE8-86E0-E00C939C160A}" srcOrd="1" destOrd="0" presId="urn:microsoft.com/office/officeart/2005/8/layout/orgChart1"/>
    <dgm:cxn modelId="{B09E7F48-3B9A-472A-BE3A-BAFFA4CBACC5}" type="presOf" srcId="{0F78AFD2-9456-4DF9-818F-5F0A6E5E4E16}" destId="{45E5A4CF-CB8A-4C54-923A-C0B207EB7682}" srcOrd="0" destOrd="0" presId="urn:microsoft.com/office/officeart/2005/8/layout/orgChart1"/>
    <dgm:cxn modelId="{BD5EAAC7-12B4-4E50-B31F-5D0A8D772406}" type="presOf" srcId="{63D2D12E-05C7-4A09-AA2B-13B142773039}" destId="{170D7A1D-BFAD-4366-8C34-B690B2BA5C8B}" srcOrd="0" destOrd="0" presId="urn:microsoft.com/office/officeart/2005/8/layout/orgChart1"/>
    <dgm:cxn modelId="{0ECC333A-4EEA-4FD4-B842-26B8D80701AF}" type="presOf" srcId="{C172B51D-6D5C-401D-8020-DBC4F0AB8170}" destId="{27BE57C5-D411-4E52-B4C2-2A04EF3EA320}" srcOrd="0" destOrd="0" presId="urn:microsoft.com/office/officeart/2005/8/layout/orgChart1"/>
    <dgm:cxn modelId="{494E8A58-B4A4-4481-B2AE-8EB748F02CB2}" type="presOf" srcId="{9054648B-E7CD-4BAD-A7D2-3FFAB555812E}" destId="{F1CA56C4-A884-4EA5-9203-A8E5D2DA59CE}" srcOrd="0" destOrd="0" presId="urn:microsoft.com/office/officeart/2005/8/layout/orgChart1"/>
    <dgm:cxn modelId="{9278B3A1-89EE-46E6-B9B5-4B0BB12AC9FB}" type="presOf" srcId="{DB6F6505-3D6F-449E-B447-201B4A9CD6D8}" destId="{C86D1AFD-14CD-4690-A938-0BC3DA6137D4}" srcOrd="1" destOrd="0" presId="urn:microsoft.com/office/officeart/2005/8/layout/orgChart1"/>
    <dgm:cxn modelId="{F1AC88A1-FDF6-4706-9638-D73883146E39}" srcId="{A2CB6E55-F041-4C62-8622-A51B90542042}" destId="{B087CC3C-8504-4DD4-A8C7-1B13D1660732}" srcOrd="0" destOrd="0" parTransId="{D677841C-98F1-4B1F-A8EF-E39C360AE708}" sibTransId="{BB0D940E-1CBE-47E7-8D19-5C448BDAFCCB}"/>
    <dgm:cxn modelId="{91C218BD-F350-492C-94FD-AA63BDA6858D}" type="presOf" srcId="{E09CF696-A620-499C-9BA7-AC0680277EE1}" destId="{270C57B1-0DCF-4B2B-948F-EDAEB1E4D648}" srcOrd="1" destOrd="0" presId="urn:microsoft.com/office/officeart/2005/8/layout/orgChart1"/>
    <dgm:cxn modelId="{A6B7BD81-158B-4EAB-AFD0-67CF10B10819}" type="presOf" srcId="{B9FA200C-5420-4E3D-97D2-1BA4EE29461F}" destId="{2D09891C-1009-43C0-8EE2-2BD469322A8C}" srcOrd="0" destOrd="0" presId="urn:microsoft.com/office/officeart/2005/8/layout/orgChart1"/>
    <dgm:cxn modelId="{47B7DC43-E840-49F0-A79B-D8D95541D40D}" type="presOf" srcId="{6E05D4A8-E323-4BF5-9BD0-24B3A703CAEF}" destId="{01312CE9-0038-45EB-8761-213E8300F5E7}" srcOrd="0" destOrd="0" presId="urn:microsoft.com/office/officeart/2005/8/layout/orgChart1"/>
    <dgm:cxn modelId="{E4656FC9-80A5-4445-B93F-815090D5FB58}" srcId="{A2CB6E55-F041-4C62-8622-A51B90542042}" destId="{DB6F6505-3D6F-449E-B447-201B4A9CD6D8}" srcOrd="2" destOrd="0" parTransId="{11D1CE66-707A-4AF1-AEBB-2FCFD284C2B9}" sibTransId="{82CD7D1A-BDC5-45AE-9EA7-2CE9E46A3757}"/>
    <dgm:cxn modelId="{65DDE245-285F-46BA-9C98-001E20964661}" type="presOf" srcId="{F3C72B70-12B4-4F8E-A0B9-5B2AB0D7FA3B}" destId="{0F4DD425-A27A-4608-82FA-14B3808F7A77}" srcOrd="0" destOrd="0" presId="urn:microsoft.com/office/officeart/2005/8/layout/orgChart1"/>
    <dgm:cxn modelId="{01442AC6-A719-4CE2-9ABA-830874842AF4}" srcId="{B9FA200C-5420-4E3D-97D2-1BA4EE29461F}" destId="{555AC805-233A-4B3A-9CDC-81AB01B7F440}" srcOrd="4" destOrd="0" parTransId="{F3D30F8E-0F96-4CE6-B0EE-37A2614DF7F2}" sibTransId="{952D1F0C-7FD1-44D1-BE1C-0E185E6E3514}"/>
    <dgm:cxn modelId="{60CF4DBE-29FE-4579-BB05-340F4EDED08D}" type="presOf" srcId="{F5DC3251-E30C-4520-9035-7973B19A75BA}" destId="{C4E0ABD9-BF18-4255-9271-6F4A5B070EBE}" srcOrd="0" destOrd="0" presId="urn:microsoft.com/office/officeart/2005/8/layout/orgChart1"/>
    <dgm:cxn modelId="{2BB68AE1-EC6D-47F1-98C6-24233CA3204F}" type="presOf" srcId="{555AC805-233A-4B3A-9CDC-81AB01B7F440}" destId="{61C1C730-A5E7-4E7A-A868-85C5A2082389}" srcOrd="0" destOrd="0" presId="urn:microsoft.com/office/officeart/2005/8/layout/orgChart1"/>
    <dgm:cxn modelId="{F97F88E4-753A-4CEC-A844-3205F79B34D4}" type="presOf" srcId="{EC52C685-437D-4BDE-8BF7-2F2953FCD777}" destId="{BFA64169-932E-40F7-BCB7-4D1828E565D3}" srcOrd="0" destOrd="0" presId="urn:microsoft.com/office/officeart/2005/8/layout/orgChart1"/>
    <dgm:cxn modelId="{D9B36974-C614-467D-B6DB-B983265FBB82}" type="presOf" srcId="{CEA382C1-1C9F-43DD-B61D-C827B41F5215}" destId="{8C44E74A-7CFD-4963-9199-CCA090A89D2D}" srcOrd="0" destOrd="0" presId="urn:microsoft.com/office/officeart/2005/8/layout/orgChart1"/>
    <dgm:cxn modelId="{E28278BE-155D-4B9C-974D-7BD2CA7BFAEA}" srcId="{B9FA200C-5420-4E3D-97D2-1BA4EE29461F}" destId="{3E0B521E-9197-40A1-AEC6-0B6250A8C322}" srcOrd="6" destOrd="0" parTransId="{F14B4340-84F0-4787-8CF4-B4EDB5E5445D}" sibTransId="{AFA7DCC0-D6DB-4D94-A982-2080B6240691}"/>
    <dgm:cxn modelId="{EED5D4D6-810A-405C-997B-D7922A09DEE0}" srcId="{9054648B-E7CD-4BAD-A7D2-3FFAB555812E}" destId="{B9FA200C-5420-4E3D-97D2-1BA4EE29461F}" srcOrd="0" destOrd="0" parTransId="{FE449A62-4F4F-45B2-8A2F-C147144CF184}" sibTransId="{BDBB3309-0886-4FDF-A062-F34C45B0C54D}"/>
    <dgm:cxn modelId="{7ADC9E26-B3B6-4C1E-B19F-DB3F0C570615}" srcId="{3E0B521E-9197-40A1-AEC6-0B6250A8C322}" destId="{A1405F17-1C39-48B0-A449-AB7C94337F75}" srcOrd="0" destOrd="0" parTransId="{FF7A530B-DE00-4465-B2AC-6B508999A38E}" sibTransId="{570C84B9-1DEE-4631-BE7A-2EF10B7E07EB}"/>
    <dgm:cxn modelId="{1C669637-6E46-499A-8013-88004D0371F7}" type="presOf" srcId="{90C636B8-D2F3-4A1B-9CE1-DF4602A8D7DE}" destId="{06DD1E93-6048-429E-B7F4-5BCAF02FCF14}" srcOrd="0" destOrd="0" presId="urn:microsoft.com/office/officeart/2005/8/layout/orgChart1"/>
    <dgm:cxn modelId="{2097CF4C-1792-454C-807A-7594558A64F8}" type="presOf" srcId="{82D946E2-CDC5-4029-83EA-ECA3EAFEB8AC}" destId="{A27DFF9A-2D19-463D-9B82-AF023C717D65}" srcOrd="1" destOrd="0" presId="urn:microsoft.com/office/officeart/2005/8/layout/orgChart1"/>
    <dgm:cxn modelId="{DE4E8104-A6EF-47EB-8007-62C831225D06}" type="presOf" srcId="{90C636B8-D2F3-4A1B-9CE1-DF4602A8D7DE}" destId="{80B47E82-1407-4CB6-9805-CF220F8B14B1}" srcOrd="1" destOrd="0" presId="urn:microsoft.com/office/officeart/2005/8/layout/orgChart1"/>
    <dgm:cxn modelId="{FBB7A5E8-8400-47EE-82CB-6F4797BAA476}" type="presParOf" srcId="{F1CA56C4-A884-4EA5-9203-A8E5D2DA59CE}" destId="{F0DA8123-51DC-4589-BF4B-CCE7F6A8264B}" srcOrd="0" destOrd="0" presId="urn:microsoft.com/office/officeart/2005/8/layout/orgChart1"/>
    <dgm:cxn modelId="{0221D87B-4A21-4DCE-841A-36A852B75A24}" type="presParOf" srcId="{F0DA8123-51DC-4589-BF4B-CCE7F6A8264B}" destId="{5D92259C-C078-4A17-B69F-5F21B2A3360C}" srcOrd="0" destOrd="0" presId="urn:microsoft.com/office/officeart/2005/8/layout/orgChart1"/>
    <dgm:cxn modelId="{DC44A145-ACE2-47FC-9433-C9837C636F10}" type="presParOf" srcId="{5D92259C-C078-4A17-B69F-5F21B2A3360C}" destId="{2D09891C-1009-43C0-8EE2-2BD469322A8C}" srcOrd="0" destOrd="0" presId="urn:microsoft.com/office/officeart/2005/8/layout/orgChart1"/>
    <dgm:cxn modelId="{68CEDA63-385A-4B6B-B7C7-C0A3E5CD0570}" type="presParOf" srcId="{5D92259C-C078-4A17-B69F-5F21B2A3360C}" destId="{42B25584-30DC-4EC0-9443-4F5C444E31B5}" srcOrd="1" destOrd="0" presId="urn:microsoft.com/office/officeart/2005/8/layout/orgChart1"/>
    <dgm:cxn modelId="{57EE641C-DA1B-48A4-953C-18AD2F58E054}" type="presParOf" srcId="{F0DA8123-51DC-4589-BF4B-CCE7F6A8264B}" destId="{3554FEFF-062E-44DC-8ED2-ACC9EF244B38}" srcOrd="1" destOrd="0" presId="urn:microsoft.com/office/officeart/2005/8/layout/orgChart1"/>
    <dgm:cxn modelId="{1700078C-5D38-45CB-8BF8-6FE022DF8EEC}" type="presParOf" srcId="{3554FEFF-062E-44DC-8ED2-ACC9EF244B38}" destId="{BFA64169-932E-40F7-BCB7-4D1828E565D3}" srcOrd="0" destOrd="0" presId="urn:microsoft.com/office/officeart/2005/8/layout/orgChart1"/>
    <dgm:cxn modelId="{10B571F3-946D-44BC-A380-958009E9A6E0}" type="presParOf" srcId="{3554FEFF-062E-44DC-8ED2-ACC9EF244B38}" destId="{049C935E-7267-47B3-B7A3-CEE0D9345984}" srcOrd="1" destOrd="0" presId="urn:microsoft.com/office/officeart/2005/8/layout/orgChart1"/>
    <dgm:cxn modelId="{0F0733A4-2FB6-48E9-B95E-430C70505E54}" type="presParOf" srcId="{049C935E-7267-47B3-B7A3-CEE0D9345984}" destId="{42D3C010-3C65-4614-B565-4BCD4829783F}" srcOrd="0" destOrd="0" presId="urn:microsoft.com/office/officeart/2005/8/layout/orgChart1"/>
    <dgm:cxn modelId="{1E0B6E56-C0E1-4962-8A10-4B89A05AF114}" type="presParOf" srcId="{42D3C010-3C65-4614-B565-4BCD4829783F}" destId="{5070A956-F7D0-4B02-933B-5530F62E7B97}" srcOrd="0" destOrd="0" presId="urn:microsoft.com/office/officeart/2005/8/layout/orgChart1"/>
    <dgm:cxn modelId="{B04D3827-0BE8-432E-A7B0-12220E4E7287}" type="presParOf" srcId="{42D3C010-3C65-4614-B565-4BCD4829783F}" destId="{270C57B1-0DCF-4B2B-948F-EDAEB1E4D648}" srcOrd="1" destOrd="0" presId="urn:microsoft.com/office/officeart/2005/8/layout/orgChart1"/>
    <dgm:cxn modelId="{9ABEDC96-4BB5-4E98-80BF-527AB1B482CD}" type="presParOf" srcId="{049C935E-7267-47B3-B7A3-CEE0D9345984}" destId="{BDDF1CA7-61D5-44B2-9505-82AD7E2F6F74}" srcOrd="1" destOrd="0" presId="urn:microsoft.com/office/officeart/2005/8/layout/orgChart1"/>
    <dgm:cxn modelId="{01F6DD21-673B-43A5-B623-106A9727D6F7}" type="presParOf" srcId="{049C935E-7267-47B3-B7A3-CEE0D9345984}" destId="{C80ECD1A-FF39-45E1-8DFC-076FCDDDBDC3}" srcOrd="2" destOrd="0" presId="urn:microsoft.com/office/officeart/2005/8/layout/orgChart1"/>
    <dgm:cxn modelId="{56B49E6E-E04B-4B84-9E0C-6AE31290312F}" type="presParOf" srcId="{C80ECD1A-FF39-45E1-8DFC-076FCDDDBDC3}" destId="{170D7A1D-BFAD-4366-8C34-B690B2BA5C8B}" srcOrd="0" destOrd="0" presId="urn:microsoft.com/office/officeart/2005/8/layout/orgChart1"/>
    <dgm:cxn modelId="{CA6C28AF-72D5-4A10-BE03-D60C7E0A4A42}" type="presParOf" srcId="{C80ECD1A-FF39-45E1-8DFC-076FCDDDBDC3}" destId="{8151F6EF-5D2D-490E-AF90-45EF1F5CD50C}" srcOrd="1" destOrd="0" presId="urn:microsoft.com/office/officeart/2005/8/layout/orgChart1"/>
    <dgm:cxn modelId="{0500B704-E30B-4C41-9780-A0B152D1B405}" type="presParOf" srcId="{8151F6EF-5D2D-490E-AF90-45EF1F5CD50C}" destId="{6367814E-69F8-414A-9451-CF3D5AB24EDA}" srcOrd="0" destOrd="0" presId="urn:microsoft.com/office/officeart/2005/8/layout/orgChart1"/>
    <dgm:cxn modelId="{2C5DC6DA-1608-42DC-8108-22A17ACDD0EA}" type="presParOf" srcId="{6367814E-69F8-414A-9451-CF3D5AB24EDA}" destId="{D8FBECD4-6585-4BA9-84EF-524612955071}" srcOrd="0" destOrd="0" presId="urn:microsoft.com/office/officeart/2005/8/layout/orgChart1"/>
    <dgm:cxn modelId="{4F054616-BFD9-4B56-996A-6184D01A49D5}" type="presParOf" srcId="{6367814E-69F8-414A-9451-CF3D5AB24EDA}" destId="{84C71A11-3731-4520-A61F-298A365EDA9E}" srcOrd="1" destOrd="0" presId="urn:microsoft.com/office/officeart/2005/8/layout/orgChart1"/>
    <dgm:cxn modelId="{9A2773A2-0D9A-4D03-B289-72CA5B8FBD6C}" type="presParOf" srcId="{8151F6EF-5D2D-490E-AF90-45EF1F5CD50C}" destId="{8139253E-9755-417F-B070-86EC6D50816D}" srcOrd="1" destOrd="0" presId="urn:microsoft.com/office/officeart/2005/8/layout/orgChart1"/>
    <dgm:cxn modelId="{044F4E7F-97DF-449C-A952-52E5A8057338}" type="presParOf" srcId="{8151F6EF-5D2D-490E-AF90-45EF1F5CD50C}" destId="{5A3342BB-D5A4-42D4-8A7C-3CEAEDD349AE}" srcOrd="2" destOrd="0" presId="urn:microsoft.com/office/officeart/2005/8/layout/orgChart1"/>
    <dgm:cxn modelId="{EF244107-2CDE-4521-A9F6-696762F7582B}" type="presParOf" srcId="{C80ECD1A-FF39-45E1-8DFC-076FCDDDBDC3}" destId="{BB1CD847-8DB4-4BAA-B5F9-C221003AB694}" srcOrd="2" destOrd="0" presId="urn:microsoft.com/office/officeart/2005/8/layout/orgChart1"/>
    <dgm:cxn modelId="{A599A0AB-87C8-4A14-8D41-B81E65D3112F}" type="presParOf" srcId="{C80ECD1A-FF39-45E1-8DFC-076FCDDDBDC3}" destId="{1C061F24-BA2F-4FD9-BD5E-1522A6990332}" srcOrd="3" destOrd="0" presId="urn:microsoft.com/office/officeart/2005/8/layout/orgChart1"/>
    <dgm:cxn modelId="{A891017C-D497-4E8A-BCB9-463B2ECA57C6}" type="presParOf" srcId="{1C061F24-BA2F-4FD9-BD5E-1522A6990332}" destId="{5802939E-BBE6-4EF0-9831-BD2A7AAC0E95}" srcOrd="0" destOrd="0" presId="urn:microsoft.com/office/officeart/2005/8/layout/orgChart1"/>
    <dgm:cxn modelId="{18838BAB-CB0E-4567-BCB9-CBB7C7F9BB80}" type="presParOf" srcId="{5802939E-BBE6-4EF0-9831-BD2A7AAC0E95}" destId="{D6D7999F-C249-4D11-9698-4236477F4F78}" srcOrd="0" destOrd="0" presId="urn:microsoft.com/office/officeart/2005/8/layout/orgChart1"/>
    <dgm:cxn modelId="{F4ED1EF1-6E67-43E1-A09E-45B9F96322ED}" type="presParOf" srcId="{5802939E-BBE6-4EF0-9831-BD2A7AAC0E95}" destId="{ED9F22E1-9CDF-4305-AFFC-8715DAB35925}" srcOrd="1" destOrd="0" presId="urn:microsoft.com/office/officeart/2005/8/layout/orgChart1"/>
    <dgm:cxn modelId="{7C7786D9-6B90-4FA8-8E3B-00BBD62BF11B}" type="presParOf" srcId="{1C061F24-BA2F-4FD9-BD5E-1522A6990332}" destId="{C7E8E01F-9DD1-496B-B212-0AFC4E6E4824}" srcOrd="1" destOrd="0" presId="urn:microsoft.com/office/officeart/2005/8/layout/orgChart1"/>
    <dgm:cxn modelId="{92A5F085-C584-48C5-B0F5-92EC706F00F5}" type="presParOf" srcId="{1C061F24-BA2F-4FD9-BD5E-1522A6990332}" destId="{E9622D92-6DF5-4922-83A9-E67CF5BA2F25}" srcOrd="2" destOrd="0" presId="urn:microsoft.com/office/officeart/2005/8/layout/orgChart1"/>
    <dgm:cxn modelId="{EC0B3CC6-07C0-4DDA-A783-447A629D8752}" type="presParOf" srcId="{3554FEFF-062E-44DC-8ED2-ACC9EF244B38}" destId="{8E0BB04F-77B5-40D8-BB1B-B6BDF6F81E64}" srcOrd="2" destOrd="0" presId="urn:microsoft.com/office/officeart/2005/8/layout/orgChart1"/>
    <dgm:cxn modelId="{D8891AAA-E3E2-423E-8F2B-7436C10F43D0}" type="presParOf" srcId="{3554FEFF-062E-44DC-8ED2-ACC9EF244B38}" destId="{C04295E3-14A5-4B9A-B223-D64D43EBD6E7}" srcOrd="3" destOrd="0" presId="urn:microsoft.com/office/officeart/2005/8/layout/orgChart1"/>
    <dgm:cxn modelId="{E1738D39-01DF-4659-A97A-31C67877A766}" type="presParOf" srcId="{C04295E3-14A5-4B9A-B223-D64D43EBD6E7}" destId="{16ADD059-259F-4B5C-803B-9E083594496C}" srcOrd="0" destOrd="0" presId="urn:microsoft.com/office/officeart/2005/8/layout/orgChart1"/>
    <dgm:cxn modelId="{EF626F52-6373-4879-B9DB-AE2D370EC3E1}" type="presParOf" srcId="{16ADD059-259F-4B5C-803B-9E083594496C}" destId="{CD7323C4-F719-4976-B350-2286B10A8D22}" srcOrd="0" destOrd="0" presId="urn:microsoft.com/office/officeart/2005/8/layout/orgChart1"/>
    <dgm:cxn modelId="{E7BDC6B1-FC5E-4E87-8D73-E687377806A9}" type="presParOf" srcId="{16ADD059-259F-4B5C-803B-9E083594496C}" destId="{AA6AFF06-B138-4815-95EF-18C18A95A1DB}" srcOrd="1" destOrd="0" presId="urn:microsoft.com/office/officeart/2005/8/layout/orgChart1"/>
    <dgm:cxn modelId="{D61BA016-5866-4D81-8CCE-86DAB9CFE9AA}" type="presParOf" srcId="{C04295E3-14A5-4B9A-B223-D64D43EBD6E7}" destId="{6EDC08EB-0D97-4CF9-9440-8AC24B6C1A22}" srcOrd="1" destOrd="0" presId="urn:microsoft.com/office/officeart/2005/8/layout/orgChart1"/>
    <dgm:cxn modelId="{B3D77E46-882B-41D2-A056-0E29D0FC696F}" type="presParOf" srcId="{C04295E3-14A5-4B9A-B223-D64D43EBD6E7}" destId="{2BC00759-0D56-43C2-98D8-757CA0419D58}" srcOrd="2" destOrd="0" presId="urn:microsoft.com/office/officeart/2005/8/layout/orgChart1"/>
    <dgm:cxn modelId="{E47A28B2-4500-4116-AC22-CDECDDA3CD06}" type="presParOf" srcId="{2BC00759-0D56-43C2-98D8-757CA0419D58}" destId="{A420AE45-7846-4396-BA3C-2C2EA2F17B71}" srcOrd="0" destOrd="0" presId="urn:microsoft.com/office/officeart/2005/8/layout/orgChart1"/>
    <dgm:cxn modelId="{367CEC02-8656-4BB7-9125-A9C8D1A69169}" type="presParOf" srcId="{2BC00759-0D56-43C2-98D8-757CA0419D58}" destId="{A449ECBB-3C18-485C-8C68-0F7E03A812BD}" srcOrd="1" destOrd="0" presId="urn:microsoft.com/office/officeart/2005/8/layout/orgChart1"/>
    <dgm:cxn modelId="{59FA66E4-096D-4F87-802A-05116F3FB2D9}" type="presParOf" srcId="{A449ECBB-3C18-485C-8C68-0F7E03A812BD}" destId="{CDE79D12-4A95-44C1-A3C4-33CBDEC6F970}" srcOrd="0" destOrd="0" presId="urn:microsoft.com/office/officeart/2005/8/layout/orgChart1"/>
    <dgm:cxn modelId="{CB069539-8ECE-4076-B52E-E4B0EED2E1C1}" type="presParOf" srcId="{CDE79D12-4A95-44C1-A3C4-33CBDEC6F970}" destId="{32107CCC-A0A6-42BD-9132-9D45E68E7E0A}" srcOrd="0" destOrd="0" presId="urn:microsoft.com/office/officeart/2005/8/layout/orgChart1"/>
    <dgm:cxn modelId="{DC5F490B-3EFE-47E3-BC3D-4930F1125B41}" type="presParOf" srcId="{CDE79D12-4A95-44C1-A3C4-33CBDEC6F970}" destId="{26F32E25-4C0A-4EB4-9428-5CCC10E90DF5}" srcOrd="1" destOrd="0" presId="urn:microsoft.com/office/officeart/2005/8/layout/orgChart1"/>
    <dgm:cxn modelId="{D0389C0C-67DE-4EE1-8164-6787F13185B4}" type="presParOf" srcId="{A449ECBB-3C18-485C-8C68-0F7E03A812BD}" destId="{1C8E8F81-1F82-40D8-8B50-A970473A3F69}" srcOrd="1" destOrd="0" presId="urn:microsoft.com/office/officeart/2005/8/layout/orgChart1"/>
    <dgm:cxn modelId="{A0FC174F-9522-4B31-9A96-7F28663581AF}" type="presParOf" srcId="{A449ECBB-3C18-485C-8C68-0F7E03A812BD}" destId="{859DD755-9472-4DD9-B4EB-BB2CEC1FB2E1}" srcOrd="2" destOrd="0" presId="urn:microsoft.com/office/officeart/2005/8/layout/orgChart1"/>
    <dgm:cxn modelId="{0B3D8C72-FC0B-4CE5-A49B-91F8070257BE}" type="presParOf" srcId="{2BC00759-0D56-43C2-98D8-757CA0419D58}" destId="{52FEB900-039E-4C0B-B17A-E8230CB48A67}" srcOrd="2" destOrd="0" presId="urn:microsoft.com/office/officeart/2005/8/layout/orgChart1"/>
    <dgm:cxn modelId="{3317A297-4AE8-4F44-A67C-FE8FEDF10643}" type="presParOf" srcId="{2BC00759-0D56-43C2-98D8-757CA0419D58}" destId="{43A550B7-4774-4223-93E5-E6E2E65B9978}" srcOrd="3" destOrd="0" presId="urn:microsoft.com/office/officeart/2005/8/layout/orgChart1"/>
    <dgm:cxn modelId="{970139DB-346C-47B1-9C37-45294DC7C1F6}" type="presParOf" srcId="{43A550B7-4774-4223-93E5-E6E2E65B9978}" destId="{310533EF-AE22-4355-9F9C-76A56C0B89E4}" srcOrd="0" destOrd="0" presId="urn:microsoft.com/office/officeart/2005/8/layout/orgChart1"/>
    <dgm:cxn modelId="{CF6B2B00-94D8-45E9-998C-343DFE573812}" type="presParOf" srcId="{310533EF-AE22-4355-9F9C-76A56C0B89E4}" destId="{45E5A4CF-CB8A-4C54-923A-C0B207EB7682}" srcOrd="0" destOrd="0" presId="urn:microsoft.com/office/officeart/2005/8/layout/orgChart1"/>
    <dgm:cxn modelId="{372D2EA2-ED4D-4D9C-817C-CB9091889CE9}" type="presParOf" srcId="{310533EF-AE22-4355-9F9C-76A56C0B89E4}" destId="{05439FFC-1A60-48E6-9D8F-3768BFD501B8}" srcOrd="1" destOrd="0" presId="urn:microsoft.com/office/officeart/2005/8/layout/orgChart1"/>
    <dgm:cxn modelId="{2C1C0D31-415F-4ED6-BBD6-4C4496E9C66B}" type="presParOf" srcId="{43A550B7-4774-4223-93E5-E6E2E65B9978}" destId="{3850AE40-6744-4DD5-8D0D-C08D80D77F3C}" srcOrd="1" destOrd="0" presId="urn:microsoft.com/office/officeart/2005/8/layout/orgChart1"/>
    <dgm:cxn modelId="{B43E4D4F-8D63-4A4A-AD35-263D52F42939}" type="presParOf" srcId="{43A550B7-4774-4223-93E5-E6E2E65B9978}" destId="{789894FA-A6D9-4063-9171-868F2896E324}" srcOrd="2" destOrd="0" presId="urn:microsoft.com/office/officeart/2005/8/layout/orgChart1"/>
    <dgm:cxn modelId="{F2B6E6FB-052E-488C-8397-FD3A7490D44A}" type="presParOf" srcId="{3554FEFF-062E-44DC-8ED2-ACC9EF244B38}" destId="{0F4DD425-A27A-4608-82FA-14B3808F7A77}" srcOrd="4" destOrd="0" presId="urn:microsoft.com/office/officeart/2005/8/layout/orgChart1"/>
    <dgm:cxn modelId="{427781C7-1C98-43A3-969D-D8306564DFA2}" type="presParOf" srcId="{3554FEFF-062E-44DC-8ED2-ACC9EF244B38}" destId="{25F38A7E-118F-4419-94BF-426C8459B51E}" srcOrd="5" destOrd="0" presId="urn:microsoft.com/office/officeart/2005/8/layout/orgChart1"/>
    <dgm:cxn modelId="{8402C9E1-29E5-428C-B427-70CC816E9374}" type="presParOf" srcId="{25F38A7E-118F-4419-94BF-426C8459B51E}" destId="{8D0DACF3-7DF5-4BB3-955D-E76D36C8E9A8}" srcOrd="0" destOrd="0" presId="urn:microsoft.com/office/officeart/2005/8/layout/orgChart1"/>
    <dgm:cxn modelId="{29F208B6-8A2D-4117-9350-E26C4D0A2531}" type="presParOf" srcId="{8D0DACF3-7DF5-4BB3-955D-E76D36C8E9A8}" destId="{A559BFA2-CC67-49E7-9D6D-40C726B1FE81}" srcOrd="0" destOrd="0" presId="urn:microsoft.com/office/officeart/2005/8/layout/orgChart1"/>
    <dgm:cxn modelId="{54B67604-4C76-49B8-A9DE-F367BC82771E}" type="presParOf" srcId="{8D0DACF3-7DF5-4BB3-955D-E76D36C8E9A8}" destId="{008BE615-CEE0-4A82-9B54-7AD21E3FE9E2}" srcOrd="1" destOrd="0" presId="urn:microsoft.com/office/officeart/2005/8/layout/orgChart1"/>
    <dgm:cxn modelId="{0B23F8AD-0E08-4549-AFDA-56DE07A185CF}" type="presParOf" srcId="{25F38A7E-118F-4419-94BF-426C8459B51E}" destId="{F5DD8199-3A3E-4814-A22F-6AD1C8E07524}" srcOrd="1" destOrd="0" presId="urn:microsoft.com/office/officeart/2005/8/layout/orgChart1"/>
    <dgm:cxn modelId="{DAE968A9-68F1-4587-ADFC-56F1459FCEB0}" type="presParOf" srcId="{25F38A7E-118F-4419-94BF-426C8459B51E}" destId="{FB14F6A3-FADD-4B40-903A-2070E13AF97F}" srcOrd="2" destOrd="0" presId="urn:microsoft.com/office/officeart/2005/8/layout/orgChart1"/>
    <dgm:cxn modelId="{741294EB-B0A0-4950-A648-A3C5E7A8A994}" type="presParOf" srcId="{FB14F6A3-FADD-4B40-903A-2070E13AF97F}" destId="{12D7CFEC-71A5-4C5A-8FBB-3E9C52D0F50F}" srcOrd="0" destOrd="0" presId="urn:microsoft.com/office/officeart/2005/8/layout/orgChart1"/>
    <dgm:cxn modelId="{6A57F3D1-6B7E-48FB-B3F7-D49115D0FC9B}" type="presParOf" srcId="{FB14F6A3-FADD-4B40-903A-2070E13AF97F}" destId="{76E5CD48-09A6-4D33-BA37-4CBA72D63273}" srcOrd="1" destOrd="0" presId="urn:microsoft.com/office/officeart/2005/8/layout/orgChart1"/>
    <dgm:cxn modelId="{C92C97F3-8A2E-4351-9477-F082530B2659}" type="presParOf" srcId="{76E5CD48-09A6-4D33-BA37-4CBA72D63273}" destId="{EAA7D27A-F3D8-449F-8E39-8C9C0A22FAAA}" srcOrd="0" destOrd="0" presId="urn:microsoft.com/office/officeart/2005/8/layout/orgChart1"/>
    <dgm:cxn modelId="{42ED0950-C4DC-41B6-9909-BE6E27AD214A}" type="presParOf" srcId="{EAA7D27A-F3D8-449F-8E39-8C9C0A22FAAA}" destId="{3F78D6EE-01FC-4656-9ACF-CBF90F2BB9AC}" srcOrd="0" destOrd="0" presId="urn:microsoft.com/office/officeart/2005/8/layout/orgChart1"/>
    <dgm:cxn modelId="{BC9ACC55-283D-475A-A6EC-A57281446CCB}" type="presParOf" srcId="{EAA7D27A-F3D8-449F-8E39-8C9C0A22FAAA}" destId="{D3E6D303-FB8C-4DE8-86E0-E00C939C160A}" srcOrd="1" destOrd="0" presId="urn:microsoft.com/office/officeart/2005/8/layout/orgChart1"/>
    <dgm:cxn modelId="{B61F36B7-09EB-45EE-91B2-21F8679A9F4A}" type="presParOf" srcId="{76E5CD48-09A6-4D33-BA37-4CBA72D63273}" destId="{72A5AD2E-A92C-44A7-B88C-FDE04D9CE2A5}" srcOrd="1" destOrd="0" presId="urn:microsoft.com/office/officeart/2005/8/layout/orgChart1"/>
    <dgm:cxn modelId="{F813FD53-779B-4B12-9B90-512D3DED6636}" type="presParOf" srcId="{76E5CD48-09A6-4D33-BA37-4CBA72D63273}" destId="{DECF03ED-DF2B-4432-BB88-C695AFB1AD9E}" srcOrd="2" destOrd="0" presId="urn:microsoft.com/office/officeart/2005/8/layout/orgChart1"/>
    <dgm:cxn modelId="{16D988AC-540E-4226-BCA1-F3F8B7A674EC}" type="presParOf" srcId="{FB14F6A3-FADD-4B40-903A-2070E13AF97F}" destId="{F970B656-1042-4BDF-87B3-A121922A6702}" srcOrd="2" destOrd="0" presId="urn:microsoft.com/office/officeart/2005/8/layout/orgChart1"/>
    <dgm:cxn modelId="{674D2EBC-300E-4C37-9C1D-A13E9CCE45ED}" type="presParOf" srcId="{FB14F6A3-FADD-4B40-903A-2070E13AF97F}" destId="{C95EEB10-8275-410B-A7EB-3B914B480CC5}" srcOrd="3" destOrd="0" presId="urn:microsoft.com/office/officeart/2005/8/layout/orgChart1"/>
    <dgm:cxn modelId="{147BD52E-BD2F-4EE6-A035-6AE1A2F25034}" type="presParOf" srcId="{C95EEB10-8275-410B-A7EB-3B914B480CC5}" destId="{47EA111B-B567-420E-AF5D-FCD823A17902}" srcOrd="0" destOrd="0" presId="urn:microsoft.com/office/officeart/2005/8/layout/orgChart1"/>
    <dgm:cxn modelId="{6EDC7E34-15CD-4AD1-A134-A0FA1C9B4571}" type="presParOf" srcId="{47EA111B-B567-420E-AF5D-FCD823A17902}" destId="{645AE136-1024-4C02-BF14-42840C37B9DF}" srcOrd="0" destOrd="0" presId="urn:microsoft.com/office/officeart/2005/8/layout/orgChart1"/>
    <dgm:cxn modelId="{BEA13099-6867-46BF-8507-5B57FFD19DC2}" type="presParOf" srcId="{47EA111B-B567-420E-AF5D-FCD823A17902}" destId="{C2BD01ED-1B29-4564-81F2-3771B4CFE55D}" srcOrd="1" destOrd="0" presId="urn:microsoft.com/office/officeart/2005/8/layout/orgChart1"/>
    <dgm:cxn modelId="{A62E7FE4-FDC3-40B0-80C6-CF6595884E55}" type="presParOf" srcId="{C95EEB10-8275-410B-A7EB-3B914B480CC5}" destId="{14575FF0-31D9-4494-9E83-DD137CD03C91}" srcOrd="1" destOrd="0" presId="urn:microsoft.com/office/officeart/2005/8/layout/orgChart1"/>
    <dgm:cxn modelId="{D91081B2-00DB-4747-BBD8-0A04C731D189}" type="presParOf" srcId="{C95EEB10-8275-410B-A7EB-3B914B480CC5}" destId="{06D558A4-DC04-448F-9F6C-C05F1A59B6DF}" srcOrd="2" destOrd="0" presId="urn:microsoft.com/office/officeart/2005/8/layout/orgChart1"/>
    <dgm:cxn modelId="{D1CF25B7-B3A6-4BE5-B156-2C6A57572DC5}" type="presParOf" srcId="{FB14F6A3-FADD-4B40-903A-2070E13AF97F}" destId="{5B71F67A-63E8-4321-A263-DF851443094F}" srcOrd="4" destOrd="0" presId="urn:microsoft.com/office/officeart/2005/8/layout/orgChart1"/>
    <dgm:cxn modelId="{8E71524A-5338-4B96-BA08-215A4910C3B8}" type="presParOf" srcId="{FB14F6A3-FADD-4B40-903A-2070E13AF97F}" destId="{8FA4BA2C-5A66-4CD0-ACB5-FB52B827C03F}" srcOrd="5" destOrd="0" presId="urn:microsoft.com/office/officeart/2005/8/layout/orgChart1"/>
    <dgm:cxn modelId="{B8CEDFE6-AA55-420D-BDB1-E5EFE886AB6B}" type="presParOf" srcId="{8FA4BA2C-5A66-4CD0-ACB5-FB52B827C03F}" destId="{BD15EEEB-B935-4CDF-A5C3-7CB25094C8CE}" srcOrd="0" destOrd="0" presId="urn:microsoft.com/office/officeart/2005/8/layout/orgChart1"/>
    <dgm:cxn modelId="{9E925567-CEA1-4B62-9CB4-157E25BD751F}" type="presParOf" srcId="{BD15EEEB-B935-4CDF-A5C3-7CB25094C8CE}" destId="{DB52EF3B-7339-402B-9370-33CA4C044AF3}" srcOrd="0" destOrd="0" presId="urn:microsoft.com/office/officeart/2005/8/layout/orgChart1"/>
    <dgm:cxn modelId="{E7ABB006-3707-4512-81CE-7E8BD427CFEB}" type="presParOf" srcId="{BD15EEEB-B935-4CDF-A5C3-7CB25094C8CE}" destId="{C86D1AFD-14CD-4690-A938-0BC3DA6137D4}" srcOrd="1" destOrd="0" presId="urn:microsoft.com/office/officeart/2005/8/layout/orgChart1"/>
    <dgm:cxn modelId="{54C6093C-706C-422E-A71B-FA5D84537DED}" type="presParOf" srcId="{8FA4BA2C-5A66-4CD0-ACB5-FB52B827C03F}" destId="{C1E1DAE1-8DBE-490C-B8C9-C5F175EFA450}" srcOrd="1" destOrd="0" presId="urn:microsoft.com/office/officeart/2005/8/layout/orgChart1"/>
    <dgm:cxn modelId="{387E06CB-7D2C-48D2-A3A3-9B462F422555}" type="presParOf" srcId="{8FA4BA2C-5A66-4CD0-ACB5-FB52B827C03F}" destId="{097897A2-F6E0-4B47-A28E-936B29FAB2F5}" srcOrd="2" destOrd="0" presId="urn:microsoft.com/office/officeart/2005/8/layout/orgChart1"/>
    <dgm:cxn modelId="{B0CBF5E3-95AA-4290-8D6A-A0C10281AE43}" type="presParOf" srcId="{3554FEFF-062E-44DC-8ED2-ACC9EF244B38}" destId="{17B2C287-2CF4-4EDA-AB76-C5C03A7BF3EC}" srcOrd="6" destOrd="0" presId="urn:microsoft.com/office/officeart/2005/8/layout/orgChart1"/>
    <dgm:cxn modelId="{AD388488-5192-465C-A17F-FF07F5A5DF22}" type="presParOf" srcId="{3554FEFF-062E-44DC-8ED2-ACC9EF244B38}" destId="{7977D832-F195-4970-93CD-0615214BA7D4}" srcOrd="7" destOrd="0" presId="urn:microsoft.com/office/officeart/2005/8/layout/orgChart1"/>
    <dgm:cxn modelId="{24130714-ECF9-415A-8923-A9CBAC7B66ED}" type="presParOf" srcId="{7977D832-F195-4970-93CD-0615214BA7D4}" destId="{7A569634-3E1B-419F-BBDC-4D549921F09D}" srcOrd="0" destOrd="0" presId="urn:microsoft.com/office/officeart/2005/8/layout/orgChart1"/>
    <dgm:cxn modelId="{7493217D-8383-4AB5-A965-83FCBAFD2D9B}" type="presParOf" srcId="{7A569634-3E1B-419F-BBDC-4D549921F09D}" destId="{EA579F03-754C-410E-962A-1D1007258C43}" srcOrd="0" destOrd="0" presId="urn:microsoft.com/office/officeart/2005/8/layout/orgChart1"/>
    <dgm:cxn modelId="{DC1C713A-F910-4ED3-87D7-81356485D621}" type="presParOf" srcId="{7A569634-3E1B-419F-BBDC-4D549921F09D}" destId="{0780A627-464E-43B4-A2D0-480722627D45}" srcOrd="1" destOrd="0" presId="urn:microsoft.com/office/officeart/2005/8/layout/orgChart1"/>
    <dgm:cxn modelId="{6FCA8A87-AEE7-413D-8C01-6FB4C5153F16}" type="presParOf" srcId="{7977D832-F195-4970-93CD-0615214BA7D4}" destId="{136C87C9-2A73-4423-838A-88618E7BFCF6}" srcOrd="1" destOrd="0" presId="urn:microsoft.com/office/officeart/2005/8/layout/orgChart1"/>
    <dgm:cxn modelId="{19D28BBF-BC0B-425D-ADA4-E796D52E4FF4}" type="presParOf" srcId="{7977D832-F195-4970-93CD-0615214BA7D4}" destId="{24E3C924-7334-4D17-843E-0AB16ABC2002}" srcOrd="2" destOrd="0" presId="urn:microsoft.com/office/officeart/2005/8/layout/orgChart1"/>
    <dgm:cxn modelId="{954F01C0-A9D8-4D08-A652-40C1A9ED618A}" type="presParOf" srcId="{24E3C924-7334-4D17-843E-0AB16ABC2002}" destId="{2D0F76AD-FA14-45C1-A673-06E2BD262985}" srcOrd="0" destOrd="0" presId="urn:microsoft.com/office/officeart/2005/8/layout/orgChart1"/>
    <dgm:cxn modelId="{9A85ABF0-3B54-43A1-A5A9-84EBD81C61F1}" type="presParOf" srcId="{24E3C924-7334-4D17-843E-0AB16ABC2002}" destId="{2E810A8A-FEAE-4C8E-A232-3F5D7898172E}" srcOrd="1" destOrd="0" presId="urn:microsoft.com/office/officeart/2005/8/layout/orgChart1"/>
    <dgm:cxn modelId="{AFB4F175-F083-4F9B-B0D8-4D945C13ACAD}" type="presParOf" srcId="{2E810A8A-FEAE-4C8E-A232-3F5D7898172E}" destId="{A2B7B60D-D2D5-47D6-BD60-27EFE8E5489C}" srcOrd="0" destOrd="0" presId="urn:microsoft.com/office/officeart/2005/8/layout/orgChart1"/>
    <dgm:cxn modelId="{CAB31793-3A48-41C0-97D2-B39D5CED86D6}" type="presParOf" srcId="{A2B7B60D-D2D5-47D6-BD60-27EFE8E5489C}" destId="{3426740C-2194-42AC-B608-356EABE477B9}" srcOrd="0" destOrd="0" presId="urn:microsoft.com/office/officeart/2005/8/layout/orgChart1"/>
    <dgm:cxn modelId="{F1EED451-987A-4A3D-8999-865940A58028}" type="presParOf" srcId="{A2B7B60D-D2D5-47D6-BD60-27EFE8E5489C}" destId="{5B74B090-A634-4014-8CF3-B9CCFE264B37}" srcOrd="1" destOrd="0" presId="urn:microsoft.com/office/officeart/2005/8/layout/orgChart1"/>
    <dgm:cxn modelId="{90A239C7-BAA6-4D03-B964-95C9357E2CCC}" type="presParOf" srcId="{2E810A8A-FEAE-4C8E-A232-3F5D7898172E}" destId="{D9F9F325-D786-4A5A-9759-A6FA7F7B507D}" srcOrd="1" destOrd="0" presId="urn:microsoft.com/office/officeart/2005/8/layout/orgChart1"/>
    <dgm:cxn modelId="{3C480202-5609-44DB-BA12-C24755A32FCB}" type="presParOf" srcId="{2E810A8A-FEAE-4C8E-A232-3F5D7898172E}" destId="{A845581D-09D8-4819-B8AB-BE3F7FA1AD44}" srcOrd="2" destOrd="0" presId="urn:microsoft.com/office/officeart/2005/8/layout/orgChart1"/>
    <dgm:cxn modelId="{80A21FCE-2741-4B9E-BEAC-2C2B87FFAA26}" type="presParOf" srcId="{24E3C924-7334-4D17-843E-0AB16ABC2002}" destId="{047B42ED-5250-441E-B11A-7078895CA7DC}" srcOrd="2" destOrd="0" presId="urn:microsoft.com/office/officeart/2005/8/layout/orgChart1"/>
    <dgm:cxn modelId="{F5C6A463-74ED-4501-B987-4163BEDE7165}" type="presParOf" srcId="{24E3C924-7334-4D17-843E-0AB16ABC2002}" destId="{5EBC69B7-3A14-4729-BCC8-F8AFBE2C5DD9}" srcOrd="3" destOrd="0" presId="urn:microsoft.com/office/officeart/2005/8/layout/orgChart1"/>
    <dgm:cxn modelId="{375D45E4-53A1-47CF-BF91-25FB3658A72F}" type="presParOf" srcId="{5EBC69B7-3A14-4729-BCC8-F8AFBE2C5DD9}" destId="{4C5BB30B-AFBD-4B4F-BF1D-5090D0B172AB}" srcOrd="0" destOrd="0" presId="urn:microsoft.com/office/officeart/2005/8/layout/orgChart1"/>
    <dgm:cxn modelId="{C8BBC66B-91F4-41FD-854B-0CC089CB6134}" type="presParOf" srcId="{4C5BB30B-AFBD-4B4F-BF1D-5090D0B172AB}" destId="{01312CE9-0038-45EB-8761-213E8300F5E7}" srcOrd="0" destOrd="0" presId="urn:microsoft.com/office/officeart/2005/8/layout/orgChart1"/>
    <dgm:cxn modelId="{787E2286-3DF0-49AC-92E2-3B9EC1FDBABE}" type="presParOf" srcId="{4C5BB30B-AFBD-4B4F-BF1D-5090D0B172AB}" destId="{C1C095DF-F21F-4D83-A06B-FD8CA50C48FE}" srcOrd="1" destOrd="0" presId="urn:microsoft.com/office/officeart/2005/8/layout/orgChart1"/>
    <dgm:cxn modelId="{4CD152DD-E33C-4223-B245-B58616B6FD76}" type="presParOf" srcId="{5EBC69B7-3A14-4729-BCC8-F8AFBE2C5DD9}" destId="{CCE04C5F-4B51-4BD2-B4E3-D2C4920321BB}" srcOrd="1" destOrd="0" presId="urn:microsoft.com/office/officeart/2005/8/layout/orgChart1"/>
    <dgm:cxn modelId="{4F557FA6-173A-4E71-8E1B-3F0249D76661}" type="presParOf" srcId="{5EBC69B7-3A14-4729-BCC8-F8AFBE2C5DD9}" destId="{6820B9F8-0526-4AA2-8C18-17D177638852}" srcOrd="2" destOrd="0" presId="urn:microsoft.com/office/officeart/2005/8/layout/orgChart1"/>
    <dgm:cxn modelId="{9556E7E7-DEDC-4EB2-B819-99DD6B692AED}" type="presParOf" srcId="{3554FEFF-062E-44DC-8ED2-ACC9EF244B38}" destId="{A4F4CB9C-8E44-4CC9-BEDA-DFD672454993}" srcOrd="8" destOrd="0" presId="urn:microsoft.com/office/officeart/2005/8/layout/orgChart1"/>
    <dgm:cxn modelId="{868D8313-5A49-48C7-9FE6-9DA88FB2AF8D}" type="presParOf" srcId="{3554FEFF-062E-44DC-8ED2-ACC9EF244B38}" destId="{F7AC39F7-9F3F-472F-881A-A0C512362FD4}" srcOrd="9" destOrd="0" presId="urn:microsoft.com/office/officeart/2005/8/layout/orgChart1"/>
    <dgm:cxn modelId="{97BC5770-C184-4B7A-937B-7FC708574347}" type="presParOf" srcId="{F7AC39F7-9F3F-472F-881A-A0C512362FD4}" destId="{2755CFE1-927A-4705-BC46-4D2FE7842D0A}" srcOrd="0" destOrd="0" presId="urn:microsoft.com/office/officeart/2005/8/layout/orgChart1"/>
    <dgm:cxn modelId="{A078A8B7-4D0F-44C7-9C62-B1B6C3189A68}" type="presParOf" srcId="{2755CFE1-927A-4705-BC46-4D2FE7842D0A}" destId="{695FAF96-D7E7-4428-82BA-7B226BC080D4}" srcOrd="0" destOrd="0" presId="urn:microsoft.com/office/officeart/2005/8/layout/orgChart1"/>
    <dgm:cxn modelId="{1016FBDD-1D4A-43C0-8862-419CCD9EC869}" type="presParOf" srcId="{2755CFE1-927A-4705-BC46-4D2FE7842D0A}" destId="{A27DFF9A-2D19-463D-9B82-AF023C717D65}" srcOrd="1" destOrd="0" presId="urn:microsoft.com/office/officeart/2005/8/layout/orgChart1"/>
    <dgm:cxn modelId="{00423B0E-30D1-4118-8CE8-7128680CB6CD}" type="presParOf" srcId="{F7AC39F7-9F3F-472F-881A-A0C512362FD4}" destId="{1CA90BA0-28F6-4405-8173-C4C31162D256}" srcOrd="1" destOrd="0" presId="urn:microsoft.com/office/officeart/2005/8/layout/orgChart1"/>
    <dgm:cxn modelId="{772F4C97-179D-4FFA-9EE1-E3C7977CEB20}" type="presParOf" srcId="{F7AC39F7-9F3F-472F-881A-A0C512362FD4}" destId="{A408C2DA-BBFD-436F-8D20-792B7C4A63EA}" srcOrd="2" destOrd="0" presId="urn:microsoft.com/office/officeart/2005/8/layout/orgChart1"/>
    <dgm:cxn modelId="{75C1DBD7-9E98-4C30-AB64-B3824D00C8C1}" type="presParOf" srcId="{A408C2DA-BBFD-436F-8D20-792B7C4A63EA}" destId="{27BE57C5-D411-4E52-B4C2-2A04EF3EA320}" srcOrd="0" destOrd="0" presId="urn:microsoft.com/office/officeart/2005/8/layout/orgChart1"/>
    <dgm:cxn modelId="{8FD85824-F0E9-4285-8C9D-1E4199B18661}" type="presParOf" srcId="{A408C2DA-BBFD-436F-8D20-792B7C4A63EA}" destId="{6712E7C4-BDF6-4C01-8B8E-AD012BD432B9}" srcOrd="1" destOrd="0" presId="urn:microsoft.com/office/officeart/2005/8/layout/orgChart1"/>
    <dgm:cxn modelId="{FBFABABA-A900-471C-8B3E-70FF18AF3CA4}" type="presParOf" srcId="{6712E7C4-BDF6-4C01-8B8E-AD012BD432B9}" destId="{0C3D8707-8465-486D-A3B1-4758AA9E0104}" srcOrd="0" destOrd="0" presId="urn:microsoft.com/office/officeart/2005/8/layout/orgChart1"/>
    <dgm:cxn modelId="{F167C567-C62D-47DD-A88F-11C570D07CC1}" type="presParOf" srcId="{0C3D8707-8465-486D-A3B1-4758AA9E0104}" destId="{4FD369FE-48E6-4B94-AF6B-368503D7A3A0}" srcOrd="0" destOrd="0" presId="urn:microsoft.com/office/officeart/2005/8/layout/orgChart1"/>
    <dgm:cxn modelId="{264F039D-26E9-4A5F-B144-E88B1D73A0FB}" type="presParOf" srcId="{0C3D8707-8465-486D-A3B1-4758AA9E0104}" destId="{9158FEA0-CCC6-4A10-BBBB-2C389A7FB18E}" srcOrd="1" destOrd="0" presId="urn:microsoft.com/office/officeart/2005/8/layout/orgChart1"/>
    <dgm:cxn modelId="{B329FF65-7C33-4D7B-B70E-46A2DEDAA6E6}" type="presParOf" srcId="{6712E7C4-BDF6-4C01-8B8E-AD012BD432B9}" destId="{4BF0D781-4292-4E86-9D3E-3980CD2935AB}" srcOrd="1" destOrd="0" presId="urn:microsoft.com/office/officeart/2005/8/layout/orgChart1"/>
    <dgm:cxn modelId="{BFFDFED7-FB66-4CEB-9F94-A5414A04ECD2}" type="presParOf" srcId="{6712E7C4-BDF6-4C01-8B8E-AD012BD432B9}" destId="{9A260933-EC87-4415-AF06-7CE914836A7E}" srcOrd="2" destOrd="0" presId="urn:microsoft.com/office/officeart/2005/8/layout/orgChart1"/>
    <dgm:cxn modelId="{D143B9E8-14D3-4138-93FB-40C35E06F34B}" type="presParOf" srcId="{A408C2DA-BBFD-436F-8D20-792B7C4A63EA}" destId="{8C44E74A-7CFD-4963-9199-CCA090A89D2D}" srcOrd="2" destOrd="0" presId="urn:microsoft.com/office/officeart/2005/8/layout/orgChart1"/>
    <dgm:cxn modelId="{E9BAFFC1-367A-4C1B-8DBD-F8B9CFBCD2AD}" type="presParOf" srcId="{A408C2DA-BBFD-436F-8D20-792B7C4A63EA}" destId="{F3C8318E-D3CC-4AD8-8FB8-F6CA523EFE1C}" srcOrd="3" destOrd="0" presId="urn:microsoft.com/office/officeart/2005/8/layout/orgChart1"/>
    <dgm:cxn modelId="{5FBC4401-A354-47AB-BBC3-B7EA594E370D}" type="presParOf" srcId="{F3C8318E-D3CC-4AD8-8FB8-F6CA523EFE1C}" destId="{523ED35B-81D1-42C8-A51F-369BCC255304}" srcOrd="0" destOrd="0" presId="urn:microsoft.com/office/officeart/2005/8/layout/orgChart1"/>
    <dgm:cxn modelId="{2E63E064-C452-44A6-AFF7-AEE2ACD22C91}" type="presParOf" srcId="{523ED35B-81D1-42C8-A51F-369BCC255304}" destId="{29EC62F5-CC37-43A6-8E86-65F25175558E}" srcOrd="0" destOrd="0" presId="urn:microsoft.com/office/officeart/2005/8/layout/orgChart1"/>
    <dgm:cxn modelId="{35FA25BB-9F72-4BCD-ADF8-B42A9ECC0C8D}" type="presParOf" srcId="{523ED35B-81D1-42C8-A51F-369BCC255304}" destId="{2DCE91C7-8882-4ABC-966B-7993A0BF191A}" srcOrd="1" destOrd="0" presId="urn:microsoft.com/office/officeart/2005/8/layout/orgChart1"/>
    <dgm:cxn modelId="{6F49A2D9-0BF4-48C7-A45E-52F0D7F0AE51}" type="presParOf" srcId="{F3C8318E-D3CC-4AD8-8FB8-F6CA523EFE1C}" destId="{D2FCB93B-37DF-464C-9BD7-B61B7BC6CE96}" srcOrd="1" destOrd="0" presId="urn:microsoft.com/office/officeart/2005/8/layout/orgChart1"/>
    <dgm:cxn modelId="{C50A4E10-440E-4D82-9687-A077E2FDF66B}" type="presParOf" srcId="{F3C8318E-D3CC-4AD8-8FB8-F6CA523EFE1C}" destId="{95704BEF-C82F-4995-9663-6CA846439902}" srcOrd="2" destOrd="0" presId="urn:microsoft.com/office/officeart/2005/8/layout/orgChart1"/>
    <dgm:cxn modelId="{04F7B9DB-0B6E-48E2-8389-41ACB41FB11A}" type="presParOf" srcId="{F0DA8123-51DC-4589-BF4B-CCE7F6A8264B}" destId="{B5F8A741-5AA7-4C94-9BA2-9F6006A0242C}" srcOrd="2" destOrd="0" presId="urn:microsoft.com/office/officeart/2005/8/layout/orgChart1"/>
    <dgm:cxn modelId="{9AA04214-17AA-4680-89E7-1BA9CCE5F3CD}" type="presParOf" srcId="{B5F8A741-5AA7-4C94-9BA2-9F6006A0242C}" destId="{BFE88899-FBB2-41BE-8D3A-C1042FFB92BC}" srcOrd="0" destOrd="0" presId="urn:microsoft.com/office/officeart/2005/8/layout/orgChart1"/>
    <dgm:cxn modelId="{A0156B3C-18D8-4EC5-9477-B628CA8C1E09}" type="presParOf" srcId="{B5F8A741-5AA7-4C94-9BA2-9F6006A0242C}" destId="{9A840DE4-4C79-4456-B36F-E7A4331CAC5D}" srcOrd="1" destOrd="0" presId="urn:microsoft.com/office/officeart/2005/8/layout/orgChart1"/>
    <dgm:cxn modelId="{75B38050-BA7E-473F-A532-EEBD949D87AF}" type="presParOf" srcId="{9A840DE4-4C79-4456-B36F-E7A4331CAC5D}" destId="{2713971F-35EE-42BE-B77C-E6F6C08BC607}" srcOrd="0" destOrd="0" presId="urn:microsoft.com/office/officeart/2005/8/layout/orgChart1"/>
    <dgm:cxn modelId="{AE1BE8AF-DF20-40A5-91A0-1EA419E8F15B}" type="presParOf" srcId="{2713971F-35EE-42BE-B77C-E6F6C08BC607}" destId="{06DD1E93-6048-429E-B7F4-5BCAF02FCF14}" srcOrd="0" destOrd="0" presId="urn:microsoft.com/office/officeart/2005/8/layout/orgChart1"/>
    <dgm:cxn modelId="{D059CCD3-9EE3-43B3-9D4C-D16645B61F49}" type="presParOf" srcId="{2713971F-35EE-42BE-B77C-E6F6C08BC607}" destId="{80B47E82-1407-4CB6-9805-CF220F8B14B1}" srcOrd="1" destOrd="0" presId="urn:microsoft.com/office/officeart/2005/8/layout/orgChart1"/>
    <dgm:cxn modelId="{CA601480-9CAD-43C7-BCD5-CE327FF94330}" type="presParOf" srcId="{9A840DE4-4C79-4456-B36F-E7A4331CAC5D}" destId="{52CAE676-79F1-4AD0-8DCA-F619CE696E54}" srcOrd="1" destOrd="0" presId="urn:microsoft.com/office/officeart/2005/8/layout/orgChart1"/>
    <dgm:cxn modelId="{F1B8B86A-5F97-4861-AB85-1725BED273E2}" type="presParOf" srcId="{9A840DE4-4C79-4456-B36F-E7A4331CAC5D}" destId="{28649FEB-7E0B-490C-BC3B-AB7B538F710A}" srcOrd="2" destOrd="0" presId="urn:microsoft.com/office/officeart/2005/8/layout/orgChart1"/>
    <dgm:cxn modelId="{94337121-436E-473E-AA4C-73BFDFBCFEE0}" type="presParOf" srcId="{B5F8A741-5AA7-4C94-9BA2-9F6006A0242C}" destId="{0EB39EE3-B672-48E7-AA86-A01050A6004F}" srcOrd="2" destOrd="0" presId="urn:microsoft.com/office/officeart/2005/8/layout/orgChart1"/>
    <dgm:cxn modelId="{63C7156E-4537-4D7D-B030-80D2B251447A}" type="presParOf" srcId="{B5F8A741-5AA7-4C94-9BA2-9F6006A0242C}" destId="{4545D6DD-2F05-497B-A54B-39954F2287EE}" srcOrd="3" destOrd="0" presId="urn:microsoft.com/office/officeart/2005/8/layout/orgChart1"/>
    <dgm:cxn modelId="{E2D28CF8-F2B0-49C7-BD72-0679B45E8AB9}" type="presParOf" srcId="{4545D6DD-2F05-497B-A54B-39954F2287EE}" destId="{2B5F4BBD-BEC5-42AD-84CA-49FA4A5F8338}" srcOrd="0" destOrd="0" presId="urn:microsoft.com/office/officeart/2005/8/layout/orgChart1"/>
    <dgm:cxn modelId="{D3A98381-1C72-4EC5-8395-56C35F0A4C6B}" type="presParOf" srcId="{2B5F4BBD-BEC5-42AD-84CA-49FA4A5F8338}" destId="{61C1C730-A5E7-4E7A-A868-85C5A2082389}" srcOrd="0" destOrd="0" presId="urn:microsoft.com/office/officeart/2005/8/layout/orgChart1"/>
    <dgm:cxn modelId="{C520AEB5-3959-471C-A2DE-B7B92781A473}" type="presParOf" srcId="{2B5F4BBD-BEC5-42AD-84CA-49FA4A5F8338}" destId="{DFC07F28-6D97-4E0E-BFA3-11AC8BAA7131}" srcOrd="1" destOrd="0" presId="urn:microsoft.com/office/officeart/2005/8/layout/orgChart1"/>
    <dgm:cxn modelId="{FB318449-05CF-4651-B876-448CCDD7530E}" type="presParOf" srcId="{4545D6DD-2F05-497B-A54B-39954F2287EE}" destId="{01D2C58E-E5FC-4D62-ADE8-8C849A63AF03}" srcOrd="1" destOrd="0" presId="urn:microsoft.com/office/officeart/2005/8/layout/orgChart1"/>
    <dgm:cxn modelId="{664DEC8B-4985-4C1F-821A-932C9BCE0407}" type="presParOf" srcId="{4545D6DD-2F05-497B-A54B-39954F2287EE}" destId="{B06D2096-46D4-4DBD-8D96-349859CD8C7B}" srcOrd="2" destOrd="0" presId="urn:microsoft.com/office/officeart/2005/8/layout/orgChart1"/>
    <dgm:cxn modelId="{4C1708E0-6995-4919-80F4-52AB30C2DA83}" type="presParOf" srcId="{B5F8A741-5AA7-4C94-9BA2-9F6006A0242C}" destId="{015F559E-2BAD-40C0-9D43-29E305F9F06E}" srcOrd="4" destOrd="0" presId="urn:microsoft.com/office/officeart/2005/8/layout/orgChart1"/>
    <dgm:cxn modelId="{5E19051A-E1E5-4A5E-A06C-D61AE318F967}" type="presParOf" srcId="{B5F8A741-5AA7-4C94-9BA2-9F6006A0242C}" destId="{F85196DE-7F0D-4DA3-BE2F-CE4F34EDA3E6}" srcOrd="5" destOrd="0" presId="urn:microsoft.com/office/officeart/2005/8/layout/orgChart1"/>
    <dgm:cxn modelId="{BBDB7657-5FA7-4004-B11D-4654B20BCE30}" type="presParOf" srcId="{F85196DE-7F0D-4DA3-BE2F-CE4F34EDA3E6}" destId="{551B24C0-E2EB-421F-BCDC-DB08EF51F939}" srcOrd="0" destOrd="0" presId="urn:microsoft.com/office/officeart/2005/8/layout/orgChart1"/>
    <dgm:cxn modelId="{7FDE4DFE-2647-40FC-B6FC-934FFA34FBC2}" type="presParOf" srcId="{551B24C0-E2EB-421F-BCDC-DB08EF51F939}" destId="{C4E0ABD9-BF18-4255-9271-6F4A5B070EBE}" srcOrd="0" destOrd="0" presId="urn:microsoft.com/office/officeart/2005/8/layout/orgChart1"/>
    <dgm:cxn modelId="{B9516526-5568-427E-B69C-FB042A0D9AEA}" type="presParOf" srcId="{551B24C0-E2EB-421F-BCDC-DB08EF51F939}" destId="{EB34F277-06B3-4A35-A93A-CA490441FA90}" srcOrd="1" destOrd="0" presId="urn:microsoft.com/office/officeart/2005/8/layout/orgChart1"/>
    <dgm:cxn modelId="{14B61AA5-9B1C-4B2E-92CE-2606338EA763}" type="presParOf" srcId="{F85196DE-7F0D-4DA3-BE2F-CE4F34EDA3E6}" destId="{035E1E46-416E-43DA-9EE9-BF07161C097C}" srcOrd="1" destOrd="0" presId="urn:microsoft.com/office/officeart/2005/8/layout/orgChart1"/>
    <dgm:cxn modelId="{0E61BC78-5969-40B8-BA6D-3ADE19045D13}" type="presParOf" srcId="{F85196DE-7F0D-4DA3-BE2F-CE4F34EDA3E6}" destId="{10FB2501-F68D-4E3E-9A94-5657058B6306}" srcOrd="2" destOrd="0" presId="urn:microsoft.com/office/officeart/2005/8/layout/orgChar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EFCED10-2C53-4260-B462-A8325D91AF01}"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fr-FR"/>
        </a:p>
      </dgm:t>
    </dgm:pt>
    <dgm:pt modelId="{C1F88C61-73F8-4D15-9999-4AF213161ED9}">
      <dgm:prSet phldrT="[Texte]" custT="1"/>
      <dgm:spPr/>
      <dgm:t>
        <a:bodyPr/>
        <a:lstStyle/>
        <a:p>
          <a:r>
            <a:rPr lang="fr-FR" sz="1800" dirty="0" smtClean="0">
              <a:latin typeface="Arial Narrow" pitchFamily="34" charset="0"/>
            </a:rPr>
            <a:t>DIRECTEUR DE L’EXPLOITATION</a:t>
          </a:r>
          <a:endParaRPr lang="fr-FR" sz="1800" dirty="0">
            <a:latin typeface="Arial Narrow" pitchFamily="34" charset="0"/>
          </a:endParaRPr>
        </a:p>
      </dgm:t>
    </dgm:pt>
    <dgm:pt modelId="{C2F71122-ECDB-4CB5-9D46-321A15DE649E}" type="parTrans" cxnId="{E93395F0-9144-47B9-A482-1A12E10DA688}">
      <dgm:prSet/>
      <dgm:spPr/>
      <dgm:t>
        <a:bodyPr/>
        <a:lstStyle/>
        <a:p>
          <a:endParaRPr lang="fr-FR" sz="1800">
            <a:latin typeface="Arial Narrow" pitchFamily="34" charset="0"/>
          </a:endParaRPr>
        </a:p>
      </dgm:t>
    </dgm:pt>
    <dgm:pt modelId="{A15ABE99-4698-4FA3-96C9-5FDBBF1594C4}" type="sibTrans" cxnId="{E93395F0-9144-47B9-A482-1A12E10DA688}">
      <dgm:prSet/>
      <dgm:spPr/>
      <dgm:t>
        <a:bodyPr/>
        <a:lstStyle/>
        <a:p>
          <a:endParaRPr lang="fr-FR" sz="1800">
            <a:latin typeface="Arial Narrow" pitchFamily="34" charset="0"/>
          </a:endParaRPr>
        </a:p>
      </dgm:t>
    </dgm:pt>
    <dgm:pt modelId="{91D1165D-ABD1-4CD5-A48B-DDB491C7F723}" type="pres">
      <dgm:prSet presAssocID="{DEFCED10-2C53-4260-B462-A8325D91AF01}" presName="Name0" presStyleCnt="0">
        <dgm:presLayoutVars>
          <dgm:dir/>
          <dgm:resizeHandles val="exact"/>
        </dgm:presLayoutVars>
      </dgm:prSet>
      <dgm:spPr/>
      <dgm:t>
        <a:bodyPr/>
        <a:lstStyle/>
        <a:p>
          <a:endParaRPr lang="fr-FR"/>
        </a:p>
      </dgm:t>
    </dgm:pt>
    <dgm:pt modelId="{46C4AA09-6AEE-49AF-BD10-35C5EAA05676}" type="pres">
      <dgm:prSet presAssocID="{C1F88C61-73F8-4D15-9999-4AF213161ED9}" presName="Name5" presStyleLbl="vennNode1" presStyleIdx="0" presStyleCnt="1" custScaleX="161325" custLinFactNeighborX="-856" custLinFactNeighborY="-11430">
        <dgm:presLayoutVars>
          <dgm:bulletEnabled val="1"/>
        </dgm:presLayoutVars>
      </dgm:prSet>
      <dgm:spPr/>
      <dgm:t>
        <a:bodyPr/>
        <a:lstStyle/>
        <a:p>
          <a:endParaRPr lang="fr-FR"/>
        </a:p>
      </dgm:t>
    </dgm:pt>
  </dgm:ptLst>
  <dgm:cxnLst>
    <dgm:cxn modelId="{8D1A3510-293C-4F26-9D83-6629F9E680E2}" type="presOf" srcId="{DEFCED10-2C53-4260-B462-A8325D91AF01}" destId="{91D1165D-ABD1-4CD5-A48B-DDB491C7F723}" srcOrd="0" destOrd="0" presId="urn:microsoft.com/office/officeart/2005/8/layout/venn3"/>
    <dgm:cxn modelId="{E93395F0-9144-47B9-A482-1A12E10DA688}" srcId="{DEFCED10-2C53-4260-B462-A8325D91AF01}" destId="{C1F88C61-73F8-4D15-9999-4AF213161ED9}" srcOrd="0" destOrd="0" parTransId="{C2F71122-ECDB-4CB5-9D46-321A15DE649E}" sibTransId="{A15ABE99-4698-4FA3-96C9-5FDBBF1594C4}"/>
    <dgm:cxn modelId="{7C14D897-B443-446A-A115-B5E7CDEEBC61}" type="presOf" srcId="{C1F88C61-73F8-4D15-9999-4AF213161ED9}" destId="{46C4AA09-6AEE-49AF-BD10-35C5EAA05676}" srcOrd="0" destOrd="0" presId="urn:microsoft.com/office/officeart/2005/8/layout/venn3"/>
    <dgm:cxn modelId="{E7A82C78-8318-401C-9144-6ABC3FA8A7CC}" type="presParOf" srcId="{91D1165D-ABD1-4CD5-A48B-DDB491C7F723}" destId="{46C4AA09-6AEE-49AF-BD10-35C5EAA05676}" srcOrd="0" destOrd="0" presId="urn:microsoft.com/office/officeart/2005/8/layout/venn3"/>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EFCED10-2C53-4260-B462-A8325D91AF01}"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fr-FR"/>
        </a:p>
      </dgm:t>
    </dgm:pt>
    <dgm:pt modelId="{C1F88C61-73F8-4D15-9999-4AF213161ED9}">
      <dgm:prSet phldrT="[Texte]" custT="1"/>
      <dgm:spPr/>
      <dgm:t>
        <a:bodyPr/>
        <a:lstStyle/>
        <a:p>
          <a:r>
            <a:rPr lang="fr-FR" sz="1800" dirty="0" smtClean="0">
              <a:latin typeface="Arial Narrow" pitchFamily="34" charset="0"/>
            </a:rPr>
            <a:t>DIRECTEUR DELEGUE A LA SECURITE</a:t>
          </a:r>
          <a:endParaRPr lang="fr-FR" sz="1800" dirty="0">
            <a:latin typeface="Arial Narrow" pitchFamily="34" charset="0"/>
          </a:endParaRPr>
        </a:p>
      </dgm:t>
    </dgm:pt>
    <dgm:pt modelId="{C2F71122-ECDB-4CB5-9D46-321A15DE649E}" type="parTrans" cxnId="{E93395F0-9144-47B9-A482-1A12E10DA688}">
      <dgm:prSet/>
      <dgm:spPr/>
      <dgm:t>
        <a:bodyPr/>
        <a:lstStyle/>
        <a:p>
          <a:endParaRPr lang="fr-FR" sz="1800">
            <a:latin typeface="Arial Narrow" pitchFamily="34" charset="0"/>
          </a:endParaRPr>
        </a:p>
      </dgm:t>
    </dgm:pt>
    <dgm:pt modelId="{A15ABE99-4698-4FA3-96C9-5FDBBF1594C4}" type="sibTrans" cxnId="{E93395F0-9144-47B9-A482-1A12E10DA688}">
      <dgm:prSet/>
      <dgm:spPr/>
      <dgm:t>
        <a:bodyPr/>
        <a:lstStyle/>
        <a:p>
          <a:endParaRPr lang="fr-FR" sz="1800">
            <a:latin typeface="Arial Narrow" pitchFamily="34" charset="0"/>
          </a:endParaRPr>
        </a:p>
      </dgm:t>
    </dgm:pt>
    <dgm:pt modelId="{91D1165D-ABD1-4CD5-A48B-DDB491C7F723}" type="pres">
      <dgm:prSet presAssocID="{DEFCED10-2C53-4260-B462-A8325D91AF01}" presName="Name0" presStyleCnt="0">
        <dgm:presLayoutVars>
          <dgm:dir/>
          <dgm:resizeHandles val="exact"/>
        </dgm:presLayoutVars>
      </dgm:prSet>
      <dgm:spPr/>
      <dgm:t>
        <a:bodyPr/>
        <a:lstStyle/>
        <a:p>
          <a:endParaRPr lang="fr-FR"/>
        </a:p>
      </dgm:t>
    </dgm:pt>
    <dgm:pt modelId="{46C4AA09-6AEE-49AF-BD10-35C5EAA05676}" type="pres">
      <dgm:prSet presAssocID="{C1F88C61-73F8-4D15-9999-4AF213161ED9}" presName="Name5" presStyleLbl="vennNode1" presStyleIdx="0" presStyleCnt="1" custScaleX="161325" custLinFactNeighborX="-2191" custLinFactNeighborY="-21333">
        <dgm:presLayoutVars>
          <dgm:bulletEnabled val="1"/>
        </dgm:presLayoutVars>
      </dgm:prSet>
      <dgm:spPr/>
      <dgm:t>
        <a:bodyPr/>
        <a:lstStyle/>
        <a:p>
          <a:endParaRPr lang="fr-FR"/>
        </a:p>
      </dgm:t>
    </dgm:pt>
  </dgm:ptLst>
  <dgm:cxnLst>
    <dgm:cxn modelId="{2459E218-6133-4114-97EC-2FDC98D2433C}" type="presOf" srcId="{C1F88C61-73F8-4D15-9999-4AF213161ED9}" destId="{46C4AA09-6AEE-49AF-BD10-35C5EAA05676}" srcOrd="0" destOrd="0" presId="urn:microsoft.com/office/officeart/2005/8/layout/venn3"/>
    <dgm:cxn modelId="{E93395F0-9144-47B9-A482-1A12E10DA688}" srcId="{DEFCED10-2C53-4260-B462-A8325D91AF01}" destId="{C1F88C61-73F8-4D15-9999-4AF213161ED9}" srcOrd="0" destOrd="0" parTransId="{C2F71122-ECDB-4CB5-9D46-321A15DE649E}" sibTransId="{A15ABE99-4698-4FA3-96C9-5FDBBF1594C4}"/>
    <dgm:cxn modelId="{A26BB15E-6F62-4321-9168-2B697C4E794B}" type="presOf" srcId="{DEFCED10-2C53-4260-B462-A8325D91AF01}" destId="{91D1165D-ABD1-4CD5-A48B-DDB491C7F723}" srcOrd="0" destOrd="0" presId="urn:microsoft.com/office/officeart/2005/8/layout/venn3"/>
    <dgm:cxn modelId="{2126C04B-9D8D-4FED-8EA3-A346C409713B}" type="presParOf" srcId="{91D1165D-ABD1-4CD5-A48B-DDB491C7F723}" destId="{46C4AA09-6AEE-49AF-BD10-35C5EAA05676}" srcOrd="0" destOrd="0" presId="urn:microsoft.com/office/officeart/2005/8/layout/venn3"/>
  </dgm:cxnLst>
  <dgm:bg/>
  <dgm:whole/>
  <dgm:extLst>
    <a:ext uri="http://schemas.microsoft.com/office/drawing/2008/diagram">
      <dsp:dataModelExt xmlns=""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EFCED10-2C53-4260-B462-A8325D91AF01}"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fr-FR"/>
        </a:p>
      </dgm:t>
    </dgm:pt>
    <dgm:pt modelId="{C1F88C61-73F8-4D15-9999-4AF213161ED9}">
      <dgm:prSet phldrT="[Texte]" custT="1"/>
      <dgm:spPr/>
      <dgm:t>
        <a:bodyPr/>
        <a:lstStyle/>
        <a:p>
          <a:r>
            <a:rPr lang="fr-FR" sz="1800" dirty="0" smtClean="0">
              <a:latin typeface="Arial" pitchFamily="34" charset="0"/>
              <a:cs typeface="Arial" pitchFamily="34" charset="0"/>
            </a:rPr>
            <a:t>CHEF DE DEPARTEMENT GESTION DE LA SECURITE</a:t>
          </a:r>
          <a:endParaRPr lang="fr-FR" sz="1800" dirty="0">
            <a:latin typeface="Arial" pitchFamily="34" charset="0"/>
            <a:cs typeface="Arial" pitchFamily="34" charset="0"/>
          </a:endParaRPr>
        </a:p>
      </dgm:t>
    </dgm:pt>
    <dgm:pt modelId="{C2F71122-ECDB-4CB5-9D46-321A15DE649E}" type="parTrans" cxnId="{E93395F0-9144-47B9-A482-1A12E10DA688}">
      <dgm:prSet/>
      <dgm:spPr/>
      <dgm:t>
        <a:bodyPr/>
        <a:lstStyle/>
        <a:p>
          <a:endParaRPr lang="fr-FR" sz="1800">
            <a:latin typeface="Arial" pitchFamily="34" charset="0"/>
            <a:cs typeface="Arial" pitchFamily="34" charset="0"/>
          </a:endParaRPr>
        </a:p>
      </dgm:t>
    </dgm:pt>
    <dgm:pt modelId="{A15ABE99-4698-4FA3-96C9-5FDBBF1594C4}" type="sibTrans" cxnId="{E93395F0-9144-47B9-A482-1A12E10DA688}">
      <dgm:prSet/>
      <dgm:spPr/>
      <dgm:t>
        <a:bodyPr/>
        <a:lstStyle/>
        <a:p>
          <a:endParaRPr lang="fr-FR" sz="1800">
            <a:latin typeface="Arial" pitchFamily="34" charset="0"/>
            <a:cs typeface="Arial" pitchFamily="34" charset="0"/>
          </a:endParaRPr>
        </a:p>
      </dgm:t>
    </dgm:pt>
    <dgm:pt modelId="{91D1165D-ABD1-4CD5-A48B-DDB491C7F723}" type="pres">
      <dgm:prSet presAssocID="{DEFCED10-2C53-4260-B462-A8325D91AF01}" presName="Name0" presStyleCnt="0">
        <dgm:presLayoutVars>
          <dgm:dir/>
          <dgm:resizeHandles val="exact"/>
        </dgm:presLayoutVars>
      </dgm:prSet>
      <dgm:spPr/>
      <dgm:t>
        <a:bodyPr/>
        <a:lstStyle/>
        <a:p>
          <a:endParaRPr lang="fr-FR"/>
        </a:p>
      </dgm:t>
    </dgm:pt>
    <dgm:pt modelId="{46C4AA09-6AEE-49AF-BD10-35C5EAA05676}" type="pres">
      <dgm:prSet presAssocID="{C1F88C61-73F8-4D15-9999-4AF213161ED9}" presName="Name5" presStyleLbl="vennNode1" presStyleIdx="0" presStyleCnt="1" custScaleX="161325" custLinFactNeighborX="-8286" custLinFactNeighborY="-24351">
        <dgm:presLayoutVars>
          <dgm:bulletEnabled val="1"/>
        </dgm:presLayoutVars>
      </dgm:prSet>
      <dgm:spPr/>
      <dgm:t>
        <a:bodyPr/>
        <a:lstStyle/>
        <a:p>
          <a:endParaRPr lang="fr-FR"/>
        </a:p>
      </dgm:t>
    </dgm:pt>
  </dgm:ptLst>
  <dgm:cxnLst>
    <dgm:cxn modelId="{E93395F0-9144-47B9-A482-1A12E10DA688}" srcId="{DEFCED10-2C53-4260-B462-A8325D91AF01}" destId="{C1F88C61-73F8-4D15-9999-4AF213161ED9}" srcOrd="0" destOrd="0" parTransId="{C2F71122-ECDB-4CB5-9D46-321A15DE649E}" sibTransId="{A15ABE99-4698-4FA3-96C9-5FDBBF1594C4}"/>
    <dgm:cxn modelId="{F7C4807D-4DD9-4D7E-854D-EDC37098193B}" type="presOf" srcId="{C1F88C61-73F8-4D15-9999-4AF213161ED9}" destId="{46C4AA09-6AEE-49AF-BD10-35C5EAA05676}" srcOrd="0" destOrd="0" presId="urn:microsoft.com/office/officeart/2005/8/layout/venn3"/>
    <dgm:cxn modelId="{C4B54CE4-DEA4-4D93-8F4B-2227694262F5}" type="presOf" srcId="{DEFCED10-2C53-4260-B462-A8325D91AF01}" destId="{91D1165D-ABD1-4CD5-A48B-DDB491C7F723}" srcOrd="0" destOrd="0" presId="urn:microsoft.com/office/officeart/2005/8/layout/venn3"/>
    <dgm:cxn modelId="{4495020E-6472-4FFB-B494-44DEB363776C}" type="presParOf" srcId="{91D1165D-ABD1-4CD5-A48B-DDB491C7F723}" destId="{46C4AA09-6AEE-49AF-BD10-35C5EAA05676}" srcOrd="0" destOrd="0" presId="urn:microsoft.com/office/officeart/2005/8/layout/venn3"/>
  </dgm:cxnLst>
  <dgm:bg/>
  <dgm:whole/>
  <dgm:extLst>
    <a:ext uri="http://schemas.microsoft.com/office/drawing/2008/diagram">
      <dsp:dataModelExt xmlns="" xmlns:dsp="http://schemas.microsoft.com/office/drawing/2008/diagram" relId="rId1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C7CC867-342E-4CBF-99A9-FBA9FD674062}" type="doc">
      <dgm:prSet loTypeId="urn:microsoft.com/office/officeart/2005/8/layout/orgChart1" loCatId="hierarchy" qsTypeId="urn:microsoft.com/office/officeart/2005/8/quickstyle/simple1" qsCatId="simple" csTypeId="urn:microsoft.com/office/officeart/2005/8/colors/accent1_1" csCatId="accent1" phldr="1"/>
      <dgm:spPr/>
      <dgm:t>
        <a:bodyPr/>
        <a:lstStyle/>
        <a:p>
          <a:endParaRPr lang="fr-FR"/>
        </a:p>
      </dgm:t>
    </dgm:pt>
    <dgm:pt modelId="{2A19FA92-1BF6-42EC-B71E-35224EC6F48B}">
      <dgm:prSet phldrT="[Texte]"/>
      <dgm:spPr/>
      <dgm:t>
        <a:bodyPr/>
        <a:lstStyle/>
        <a:p>
          <a:r>
            <a:rPr lang="fr-FR" b="1" dirty="0">
              <a:latin typeface="Arial Narrow" panose="020B0606020202030204" pitchFamily="34" charset="0"/>
              <a:cs typeface="Arial" pitchFamily="34" charset="0"/>
            </a:rPr>
            <a:t>Direction de l'Unité Régionale D'Exploitation</a:t>
          </a:r>
        </a:p>
      </dgm:t>
    </dgm:pt>
    <dgm:pt modelId="{6919F7D6-BF4D-4965-AEBB-16788D702168}" type="parTrans" cxnId="{A5C6AF57-69F6-426B-8686-1DA2E056836D}">
      <dgm:prSet/>
      <dgm:spPr/>
      <dgm:t>
        <a:bodyPr/>
        <a:lstStyle/>
        <a:p>
          <a:endParaRPr lang="fr-FR" b="1">
            <a:latin typeface="Arial Narrow" panose="020B0606020202030204" pitchFamily="34" charset="0"/>
            <a:cs typeface="Arial" pitchFamily="34" charset="0"/>
          </a:endParaRPr>
        </a:p>
      </dgm:t>
    </dgm:pt>
    <dgm:pt modelId="{BDD86A28-2BA3-43EA-BDA8-AF90D7A851E1}" type="sibTrans" cxnId="{A5C6AF57-69F6-426B-8686-1DA2E056836D}">
      <dgm:prSet/>
      <dgm:spPr/>
      <dgm:t>
        <a:bodyPr/>
        <a:lstStyle/>
        <a:p>
          <a:endParaRPr lang="fr-FR" b="1">
            <a:latin typeface="Arial Narrow" panose="020B0606020202030204" pitchFamily="34" charset="0"/>
            <a:cs typeface="Arial" pitchFamily="34" charset="0"/>
          </a:endParaRPr>
        </a:p>
      </dgm:t>
    </dgm:pt>
    <dgm:pt modelId="{7C377379-62FE-436C-98C4-16CCB9AB9BE1}" type="asst">
      <dgm:prSet phldrT="[Texte]"/>
      <dgm:spPr/>
      <dgm:t>
        <a:bodyPr/>
        <a:lstStyle/>
        <a:p>
          <a:r>
            <a:rPr lang="fr-FR" b="1" dirty="0" smtClean="0">
              <a:latin typeface="Arial Narrow" panose="020B0606020202030204" pitchFamily="34" charset="0"/>
              <a:cs typeface="Arial" pitchFamily="34" charset="0"/>
            </a:rPr>
            <a:t>Assistant administration  et affaires juridiques </a:t>
          </a:r>
          <a:endParaRPr lang="fr-FR" b="1" dirty="0">
            <a:latin typeface="Arial Narrow" panose="020B0606020202030204" pitchFamily="34" charset="0"/>
            <a:cs typeface="Arial" pitchFamily="34" charset="0"/>
          </a:endParaRPr>
        </a:p>
      </dgm:t>
    </dgm:pt>
    <dgm:pt modelId="{704714FA-7405-47D8-B890-1C9EA770C904}" type="parTrans" cxnId="{BD24BB65-1EA9-4158-81CF-95FF9C3D6BEC}">
      <dgm:prSet/>
      <dgm:spPr/>
      <dgm:t>
        <a:bodyPr/>
        <a:lstStyle/>
        <a:p>
          <a:endParaRPr lang="fr-FR" b="1">
            <a:latin typeface="Arial Narrow" panose="020B0606020202030204" pitchFamily="34" charset="0"/>
            <a:cs typeface="Arial" pitchFamily="34" charset="0"/>
          </a:endParaRPr>
        </a:p>
      </dgm:t>
    </dgm:pt>
    <dgm:pt modelId="{0B083FF6-24E4-435E-BC2E-20C00D01F22E}" type="sibTrans" cxnId="{BD24BB65-1EA9-4158-81CF-95FF9C3D6BEC}">
      <dgm:prSet/>
      <dgm:spPr/>
      <dgm:t>
        <a:bodyPr/>
        <a:lstStyle/>
        <a:p>
          <a:endParaRPr lang="fr-FR" b="1">
            <a:latin typeface="Arial Narrow" panose="020B0606020202030204" pitchFamily="34" charset="0"/>
            <a:cs typeface="Arial" pitchFamily="34" charset="0"/>
          </a:endParaRPr>
        </a:p>
      </dgm:t>
    </dgm:pt>
    <dgm:pt modelId="{897493A1-9A09-4844-8272-D641E1961D0B}">
      <dgm:prSet phldrT="[Texte]"/>
      <dgm:spPr/>
      <dgm:t>
        <a:bodyPr/>
        <a:lstStyle/>
        <a:p>
          <a:r>
            <a:rPr lang="fr-FR" b="1" dirty="0">
              <a:latin typeface="Arial Narrow" panose="020B0606020202030204" pitchFamily="34" charset="0"/>
              <a:cs typeface="Arial" pitchFamily="34" charset="0"/>
            </a:rPr>
            <a:t>Département Sécurité et Réglementation</a:t>
          </a:r>
        </a:p>
      </dgm:t>
    </dgm:pt>
    <dgm:pt modelId="{AF2C7A7E-439A-4AF4-8F69-A296E4FB07D2}" type="parTrans" cxnId="{B2AC704C-5E80-48B8-B36E-CC3A1FFAE038}">
      <dgm:prSet/>
      <dgm:spPr/>
      <dgm:t>
        <a:bodyPr/>
        <a:lstStyle/>
        <a:p>
          <a:endParaRPr lang="fr-FR" b="1">
            <a:latin typeface="Arial Narrow" panose="020B0606020202030204" pitchFamily="34" charset="0"/>
            <a:cs typeface="Arial" pitchFamily="34" charset="0"/>
          </a:endParaRPr>
        </a:p>
      </dgm:t>
    </dgm:pt>
    <dgm:pt modelId="{A120B78B-FC16-46C9-BF48-566F0EADA55A}" type="sibTrans" cxnId="{B2AC704C-5E80-48B8-B36E-CC3A1FFAE038}">
      <dgm:prSet/>
      <dgm:spPr/>
      <dgm:t>
        <a:bodyPr/>
        <a:lstStyle/>
        <a:p>
          <a:endParaRPr lang="fr-FR" b="1">
            <a:latin typeface="Arial Narrow" panose="020B0606020202030204" pitchFamily="34" charset="0"/>
            <a:cs typeface="Arial" pitchFamily="34" charset="0"/>
          </a:endParaRPr>
        </a:p>
      </dgm:t>
    </dgm:pt>
    <dgm:pt modelId="{5A25CB3B-8237-4A5B-88F2-D3865829E908}">
      <dgm:prSet phldrT="[Texte]"/>
      <dgm:spPr>
        <a:solidFill>
          <a:srgbClr val="FFFF00"/>
        </a:solidFill>
      </dgm:spPr>
      <dgm:t>
        <a:bodyPr/>
        <a:lstStyle/>
        <a:p>
          <a:r>
            <a:rPr lang="fr-FR" b="1" dirty="0">
              <a:latin typeface="Arial Narrow" panose="020B0606020202030204" pitchFamily="34" charset="0"/>
              <a:cs typeface="Arial" pitchFamily="34" charset="0"/>
            </a:rPr>
            <a:t>Département </a:t>
          </a:r>
          <a:r>
            <a:rPr lang="fr-FR" b="1" dirty="0" smtClean="0">
              <a:latin typeface="Arial Narrow" panose="020B0606020202030204" pitchFamily="34" charset="0"/>
              <a:cs typeface="Arial" pitchFamily="34" charset="0"/>
            </a:rPr>
            <a:t>Gestion du Système de Sécurité</a:t>
          </a:r>
          <a:endParaRPr lang="fr-FR" b="1" dirty="0">
            <a:latin typeface="Arial Narrow" panose="020B0606020202030204" pitchFamily="34" charset="0"/>
            <a:cs typeface="Arial" pitchFamily="34" charset="0"/>
          </a:endParaRPr>
        </a:p>
      </dgm:t>
    </dgm:pt>
    <dgm:pt modelId="{EEA2677B-1109-49FE-AD57-BEFF4BC7343F}" type="parTrans" cxnId="{8D94F24E-B8D0-4419-921F-10313D801D0D}">
      <dgm:prSet/>
      <dgm:spPr/>
      <dgm:t>
        <a:bodyPr/>
        <a:lstStyle/>
        <a:p>
          <a:endParaRPr lang="fr-FR" b="1">
            <a:latin typeface="Arial Narrow" panose="020B0606020202030204" pitchFamily="34" charset="0"/>
            <a:cs typeface="Arial" pitchFamily="34" charset="0"/>
          </a:endParaRPr>
        </a:p>
      </dgm:t>
    </dgm:pt>
    <dgm:pt modelId="{67BDB469-D268-4DA5-9263-0F64478216C4}" type="sibTrans" cxnId="{8D94F24E-B8D0-4419-921F-10313D801D0D}">
      <dgm:prSet/>
      <dgm:spPr/>
      <dgm:t>
        <a:bodyPr/>
        <a:lstStyle/>
        <a:p>
          <a:endParaRPr lang="fr-FR" b="1">
            <a:latin typeface="Arial Narrow" panose="020B0606020202030204" pitchFamily="34" charset="0"/>
            <a:cs typeface="Arial" pitchFamily="34" charset="0"/>
          </a:endParaRPr>
        </a:p>
      </dgm:t>
    </dgm:pt>
    <dgm:pt modelId="{B83E707D-38D9-44A8-835F-F17B2025A9C3}" type="asst">
      <dgm:prSet/>
      <dgm:spPr/>
      <dgm:t>
        <a:bodyPr/>
        <a:lstStyle/>
        <a:p>
          <a:r>
            <a:rPr lang="fr-FR" b="1" dirty="0">
              <a:latin typeface="Arial Narrow" panose="020B0606020202030204" pitchFamily="34" charset="0"/>
              <a:cs typeface="Arial" pitchFamily="34" charset="0"/>
            </a:rPr>
            <a:t>Division Audit</a:t>
          </a:r>
        </a:p>
      </dgm:t>
    </dgm:pt>
    <dgm:pt modelId="{1E03AC64-C7E3-43A3-BFE0-6A2E11A0ACAD}" type="parTrans" cxnId="{6C073AB4-9C96-4CC6-9D56-52A8AE52742A}">
      <dgm:prSet/>
      <dgm:spPr/>
      <dgm:t>
        <a:bodyPr/>
        <a:lstStyle/>
        <a:p>
          <a:endParaRPr lang="fr-FR" b="1">
            <a:latin typeface="Arial Narrow" panose="020B0606020202030204" pitchFamily="34" charset="0"/>
            <a:cs typeface="Arial" pitchFamily="34" charset="0"/>
          </a:endParaRPr>
        </a:p>
      </dgm:t>
    </dgm:pt>
    <dgm:pt modelId="{90BF2746-4989-4118-80D4-4C723CE50CAC}" type="sibTrans" cxnId="{6C073AB4-9C96-4CC6-9D56-52A8AE52742A}">
      <dgm:prSet/>
      <dgm:spPr/>
      <dgm:t>
        <a:bodyPr/>
        <a:lstStyle/>
        <a:p>
          <a:endParaRPr lang="fr-FR" b="1">
            <a:latin typeface="Arial Narrow" panose="020B0606020202030204" pitchFamily="34" charset="0"/>
            <a:cs typeface="Arial" pitchFamily="34" charset="0"/>
          </a:endParaRPr>
        </a:p>
      </dgm:t>
    </dgm:pt>
    <dgm:pt modelId="{33C4110B-D774-4206-A9DD-9C6A1E0A6AE4}">
      <dgm:prSet/>
      <dgm:spPr/>
      <dgm:t>
        <a:bodyPr/>
        <a:lstStyle/>
        <a:p>
          <a:r>
            <a:rPr lang="fr-FR" b="1" dirty="0">
              <a:latin typeface="Arial Narrow" panose="020B0606020202030204" pitchFamily="34" charset="0"/>
              <a:cs typeface="Arial" pitchFamily="34" charset="0"/>
            </a:rPr>
            <a:t>Département </a:t>
          </a:r>
          <a:r>
            <a:rPr lang="fr-FR" b="1" dirty="0" smtClean="0">
              <a:latin typeface="Arial Narrow" panose="020B0606020202030204" pitchFamily="34" charset="0"/>
              <a:cs typeface="Arial" pitchFamily="34" charset="0"/>
            </a:rPr>
            <a:t>Personnel et Formation</a:t>
          </a:r>
          <a:endParaRPr lang="fr-FR" b="1" dirty="0">
            <a:latin typeface="Arial Narrow" panose="020B0606020202030204" pitchFamily="34" charset="0"/>
            <a:cs typeface="Arial" pitchFamily="34" charset="0"/>
          </a:endParaRPr>
        </a:p>
      </dgm:t>
    </dgm:pt>
    <dgm:pt modelId="{9197B70C-BFF1-4837-828F-BCCD2116F557}" type="parTrans" cxnId="{B9394183-7447-43CA-9844-2DE501770D61}">
      <dgm:prSet/>
      <dgm:spPr/>
      <dgm:t>
        <a:bodyPr/>
        <a:lstStyle/>
        <a:p>
          <a:endParaRPr lang="fr-FR" b="1">
            <a:latin typeface="Arial Narrow" panose="020B0606020202030204" pitchFamily="34" charset="0"/>
            <a:cs typeface="Arial" pitchFamily="34" charset="0"/>
          </a:endParaRPr>
        </a:p>
      </dgm:t>
    </dgm:pt>
    <dgm:pt modelId="{ED283E1C-12F7-4EAB-A141-DB25F953E563}" type="sibTrans" cxnId="{B9394183-7447-43CA-9844-2DE501770D61}">
      <dgm:prSet/>
      <dgm:spPr/>
      <dgm:t>
        <a:bodyPr/>
        <a:lstStyle/>
        <a:p>
          <a:endParaRPr lang="fr-FR" b="1">
            <a:latin typeface="Arial Narrow" panose="020B0606020202030204" pitchFamily="34" charset="0"/>
            <a:cs typeface="Arial" pitchFamily="34" charset="0"/>
          </a:endParaRPr>
        </a:p>
      </dgm:t>
    </dgm:pt>
    <dgm:pt modelId="{73F953A0-4F87-43BC-A677-665699556B9D}" type="asst">
      <dgm:prSet/>
      <dgm:spPr/>
      <dgm:t>
        <a:bodyPr/>
        <a:lstStyle/>
        <a:p>
          <a:r>
            <a:rPr lang="fr-FR" b="1" dirty="0">
              <a:latin typeface="Arial Narrow" panose="020B0606020202030204" pitchFamily="34" charset="0"/>
              <a:cs typeface="Arial" pitchFamily="34" charset="0"/>
            </a:rPr>
            <a:t>Division </a:t>
          </a:r>
          <a:r>
            <a:rPr lang="fr-FR" b="1" dirty="0" smtClean="0">
              <a:latin typeface="Arial Narrow" panose="020B0606020202030204" pitchFamily="34" charset="0"/>
              <a:cs typeface="Arial" pitchFamily="34" charset="0"/>
            </a:rPr>
            <a:t>Installations Fixes et Interface</a:t>
          </a:r>
          <a:endParaRPr lang="fr-FR" b="1" dirty="0">
            <a:latin typeface="Arial Narrow" panose="020B0606020202030204" pitchFamily="34" charset="0"/>
            <a:cs typeface="Arial" pitchFamily="34" charset="0"/>
          </a:endParaRPr>
        </a:p>
      </dgm:t>
    </dgm:pt>
    <dgm:pt modelId="{3AC546C9-6204-4B07-A40D-42E80428375D}" type="parTrans" cxnId="{1F0742D3-D3D9-4620-89B8-CE3765E0BDA4}">
      <dgm:prSet/>
      <dgm:spPr/>
      <dgm:t>
        <a:bodyPr/>
        <a:lstStyle/>
        <a:p>
          <a:endParaRPr lang="fr-FR" b="1">
            <a:latin typeface="Arial Narrow" panose="020B0606020202030204" pitchFamily="34" charset="0"/>
            <a:cs typeface="Arial" pitchFamily="34" charset="0"/>
          </a:endParaRPr>
        </a:p>
      </dgm:t>
    </dgm:pt>
    <dgm:pt modelId="{0FBF07AF-61F6-48B9-BBF5-935179AE00FF}" type="sibTrans" cxnId="{1F0742D3-D3D9-4620-89B8-CE3765E0BDA4}">
      <dgm:prSet/>
      <dgm:spPr/>
      <dgm:t>
        <a:bodyPr/>
        <a:lstStyle/>
        <a:p>
          <a:endParaRPr lang="fr-FR" b="1">
            <a:latin typeface="Arial Narrow" panose="020B0606020202030204" pitchFamily="34" charset="0"/>
            <a:cs typeface="Arial" pitchFamily="34" charset="0"/>
          </a:endParaRPr>
        </a:p>
      </dgm:t>
    </dgm:pt>
    <dgm:pt modelId="{199A16B6-1AB1-48B6-8EF7-B7BD75BB8ABB}" type="asst">
      <dgm:prSet/>
      <dgm:spPr/>
      <dgm:t>
        <a:bodyPr/>
        <a:lstStyle/>
        <a:p>
          <a:r>
            <a:rPr lang="fr-FR" b="1" dirty="0">
              <a:latin typeface="Arial Narrow" panose="020B0606020202030204" pitchFamily="34" charset="0"/>
              <a:cs typeface="Arial" pitchFamily="34" charset="0"/>
            </a:rPr>
            <a:t>Division Réglementation</a:t>
          </a:r>
        </a:p>
      </dgm:t>
    </dgm:pt>
    <dgm:pt modelId="{FE67ABA2-41AC-497E-AFEF-59815EE69458}" type="parTrans" cxnId="{0FD8BDBB-FA59-4F6F-B147-C004D0BD6953}">
      <dgm:prSet/>
      <dgm:spPr/>
      <dgm:t>
        <a:bodyPr/>
        <a:lstStyle/>
        <a:p>
          <a:endParaRPr lang="fr-FR" b="1">
            <a:latin typeface="Arial Narrow" panose="020B0606020202030204" pitchFamily="34" charset="0"/>
            <a:cs typeface="Arial" pitchFamily="34" charset="0"/>
          </a:endParaRPr>
        </a:p>
      </dgm:t>
    </dgm:pt>
    <dgm:pt modelId="{0DBA474C-C916-41E3-A037-78A0C1DA1C30}" type="sibTrans" cxnId="{0FD8BDBB-FA59-4F6F-B147-C004D0BD6953}">
      <dgm:prSet/>
      <dgm:spPr/>
      <dgm:t>
        <a:bodyPr/>
        <a:lstStyle/>
        <a:p>
          <a:endParaRPr lang="fr-FR" b="1">
            <a:latin typeface="Arial Narrow" panose="020B0606020202030204" pitchFamily="34" charset="0"/>
            <a:cs typeface="Arial" pitchFamily="34" charset="0"/>
          </a:endParaRPr>
        </a:p>
      </dgm:t>
    </dgm:pt>
    <dgm:pt modelId="{76F9FFCE-0D06-420F-A685-1888086D373A}" type="asst">
      <dgm:prSet/>
      <dgm:spPr>
        <a:solidFill>
          <a:srgbClr val="FFFF00"/>
        </a:solidFill>
      </dgm:spPr>
      <dgm:t>
        <a:bodyPr/>
        <a:lstStyle/>
        <a:p>
          <a:r>
            <a:rPr lang="fr-FR" b="1" dirty="0">
              <a:latin typeface="Arial Narrow" panose="020B0606020202030204" pitchFamily="34" charset="0"/>
              <a:cs typeface="Arial" pitchFamily="34" charset="0"/>
            </a:rPr>
            <a:t>Division </a:t>
          </a:r>
          <a:r>
            <a:rPr lang="fr-FR" b="1" dirty="0" smtClean="0">
              <a:latin typeface="Arial Narrow" panose="020B0606020202030204" pitchFamily="34" charset="0"/>
              <a:cs typeface="Arial" pitchFamily="34" charset="0"/>
            </a:rPr>
            <a:t>Inspection et Contrôle</a:t>
          </a:r>
          <a:endParaRPr lang="fr-FR" b="1" dirty="0">
            <a:latin typeface="Arial Narrow" panose="020B0606020202030204" pitchFamily="34" charset="0"/>
            <a:cs typeface="Arial" pitchFamily="34" charset="0"/>
          </a:endParaRPr>
        </a:p>
      </dgm:t>
    </dgm:pt>
    <dgm:pt modelId="{0992FCC7-E67A-4794-ABE1-1C47AFBA3E93}" type="parTrans" cxnId="{1C3A723A-785F-4445-B101-781B10BABF1D}">
      <dgm:prSet/>
      <dgm:spPr/>
      <dgm:t>
        <a:bodyPr/>
        <a:lstStyle/>
        <a:p>
          <a:endParaRPr lang="fr-FR" b="1">
            <a:latin typeface="Arial Narrow" panose="020B0606020202030204" pitchFamily="34" charset="0"/>
            <a:cs typeface="Arial" pitchFamily="34" charset="0"/>
          </a:endParaRPr>
        </a:p>
      </dgm:t>
    </dgm:pt>
    <dgm:pt modelId="{A61BD279-849F-467C-BAE6-F167B7187D70}" type="sibTrans" cxnId="{1C3A723A-785F-4445-B101-781B10BABF1D}">
      <dgm:prSet/>
      <dgm:spPr/>
      <dgm:t>
        <a:bodyPr/>
        <a:lstStyle/>
        <a:p>
          <a:endParaRPr lang="fr-FR" b="1">
            <a:latin typeface="Arial Narrow" panose="020B0606020202030204" pitchFamily="34" charset="0"/>
            <a:cs typeface="Arial" pitchFamily="34" charset="0"/>
          </a:endParaRPr>
        </a:p>
      </dgm:t>
    </dgm:pt>
    <dgm:pt modelId="{DBC84AE0-9143-42D1-80FC-5641583291FA}" type="asst">
      <dgm:prSet/>
      <dgm:spPr>
        <a:solidFill>
          <a:srgbClr val="FFFF00"/>
        </a:solidFill>
      </dgm:spPr>
      <dgm:t>
        <a:bodyPr/>
        <a:lstStyle/>
        <a:p>
          <a:r>
            <a:rPr lang="fr-FR" b="1" dirty="0">
              <a:latin typeface="Arial Narrow" panose="020B0606020202030204" pitchFamily="34" charset="0"/>
              <a:cs typeface="Arial" pitchFamily="34" charset="0"/>
            </a:rPr>
            <a:t>Division </a:t>
          </a:r>
          <a:r>
            <a:rPr lang="fr-FR" b="1" dirty="0" smtClean="0">
              <a:latin typeface="Arial Narrow" panose="020B0606020202030204" pitchFamily="34" charset="0"/>
              <a:cs typeface="Arial" pitchFamily="34" charset="0"/>
            </a:rPr>
            <a:t>Retour d’Expérience</a:t>
          </a:r>
          <a:endParaRPr lang="fr-FR" b="1" dirty="0">
            <a:latin typeface="Arial Narrow" panose="020B0606020202030204" pitchFamily="34" charset="0"/>
            <a:cs typeface="Arial" pitchFamily="34" charset="0"/>
          </a:endParaRPr>
        </a:p>
      </dgm:t>
    </dgm:pt>
    <dgm:pt modelId="{77800516-C300-4682-8813-42127AA906F7}" type="parTrans" cxnId="{0CC7C36D-F1FE-4D7B-A2D7-577EF09D5A44}">
      <dgm:prSet/>
      <dgm:spPr/>
      <dgm:t>
        <a:bodyPr/>
        <a:lstStyle/>
        <a:p>
          <a:endParaRPr lang="fr-FR" b="1">
            <a:latin typeface="Arial Narrow" panose="020B0606020202030204" pitchFamily="34" charset="0"/>
            <a:cs typeface="Arial" pitchFamily="34" charset="0"/>
          </a:endParaRPr>
        </a:p>
      </dgm:t>
    </dgm:pt>
    <dgm:pt modelId="{F374CAB9-BB57-4BF2-B885-6C212C6D49B1}" type="sibTrans" cxnId="{0CC7C36D-F1FE-4D7B-A2D7-577EF09D5A44}">
      <dgm:prSet/>
      <dgm:spPr/>
      <dgm:t>
        <a:bodyPr/>
        <a:lstStyle/>
        <a:p>
          <a:endParaRPr lang="fr-FR" b="1">
            <a:latin typeface="Arial Narrow" panose="020B0606020202030204" pitchFamily="34" charset="0"/>
            <a:cs typeface="Arial" pitchFamily="34" charset="0"/>
          </a:endParaRPr>
        </a:p>
      </dgm:t>
    </dgm:pt>
    <dgm:pt modelId="{5844FC0C-90D3-4652-BC2B-19612B2F652D}" type="asst">
      <dgm:prSet/>
      <dgm:spPr/>
      <dgm:t>
        <a:bodyPr/>
        <a:lstStyle/>
        <a:p>
          <a:r>
            <a:rPr lang="fr-FR" b="1" dirty="0" smtClean="0">
              <a:latin typeface="Arial Narrow" panose="020B0606020202030204" pitchFamily="34" charset="0"/>
              <a:cs typeface="Arial" pitchFamily="34" charset="0"/>
            </a:rPr>
            <a:t>Division Personnel </a:t>
          </a:r>
          <a:endParaRPr lang="fr-FR" b="1" dirty="0">
            <a:latin typeface="Arial Narrow" panose="020B0606020202030204" pitchFamily="34" charset="0"/>
            <a:cs typeface="Arial" pitchFamily="34" charset="0"/>
          </a:endParaRPr>
        </a:p>
      </dgm:t>
    </dgm:pt>
    <dgm:pt modelId="{0A1AC3FF-E740-4C5D-AB26-C700ED2E6177}" type="parTrans" cxnId="{F33CEEB4-EF08-46DA-920C-3F08A2DA99BD}">
      <dgm:prSet/>
      <dgm:spPr/>
      <dgm:t>
        <a:bodyPr/>
        <a:lstStyle/>
        <a:p>
          <a:endParaRPr lang="fr-FR" b="1">
            <a:latin typeface="Arial Narrow" panose="020B0606020202030204" pitchFamily="34" charset="0"/>
            <a:cs typeface="Arial" pitchFamily="34" charset="0"/>
          </a:endParaRPr>
        </a:p>
      </dgm:t>
    </dgm:pt>
    <dgm:pt modelId="{1FA515D1-1175-4B56-92F4-C49D569F122D}" type="sibTrans" cxnId="{F33CEEB4-EF08-46DA-920C-3F08A2DA99BD}">
      <dgm:prSet/>
      <dgm:spPr/>
      <dgm:t>
        <a:bodyPr/>
        <a:lstStyle/>
        <a:p>
          <a:endParaRPr lang="fr-FR" b="1">
            <a:latin typeface="Arial Narrow" panose="020B0606020202030204" pitchFamily="34" charset="0"/>
            <a:cs typeface="Arial" pitchFamily="34" charset="0"/>
          </a:endParaRPr>
        </a:p>
      </dgm:t>
    </dgm:pt>
    <dgm:pt modelId="{C57B9CA2-E493-4F38-9CBC-CBD4EBB1145C}" type="asst">
      <dgm:prSet/>
      <dgm:spPr/>
      <dgm:t>
        <a:bodyPr/>
        <a:lstStyle/>
        <a:p>
          <a:r>
            <a:rPr lang="fr-FR" b="1" dirty="0">
              <a:latin typeface="Arial Narrow" panose="020B0606020202030204" pitchFamily="34" charset="0"/>
              <a:cs typeface="Arial" pitchFamily="34" charset="0"/>
            </a:rPr>
            <a:t>Division </a:t>
          </a:r>
          <a:r>
            <a:rPr lang="fr-FR" b="1" dirty="0" smtClean="0">
              <a:latin typeface="Arial Narrow" panose="020B0606020202030204" pitchFamily="34" charset="0"/>
              <a:cs typeface="Arial" pitchFamily="34" charset="0"/>
            </a:rPr>
            <a:t>Recrutement et Formation</a:t>
          </a:r>
          <a:endParaRPr lang="fr-FR" b="1" dirty="0">
            <a:latin typeface="Arial Narrow" panose="020B0606020202030204" pitchFamily="34" charset="0"/>
            <a:cs typeface="Arial" pitchFamily="34" charset="0"/>
          </a:endParaRPr>
        </a:p>
      </dgm:t>
    </dgm:pt>
    <dgm:pt modelId="{0FCEDAA3-27F8-437D-81CB-E2B17D38DE2D}" type="parTrans" cxnId="{1727855B-CFF1-4C10-AC40-73F1C29C17FF}">
      <dgm:prSet/>
      <dgm:spPr/>
      <dgm:t>
        <a:bodyPr/>
        <a:lstStyle/>
        <a:p>
          <a:endParaRPr lang="fr-FR" b="1">
            <a:latin typeface="Arial Narrow" panose="020B0606020202030204" pitchFamily="34" charset="0"/>
            <a:cs typeface="Arial" pitchFamily="34" charset="0"/>
          </a:endParaRPr>
        </a:p>
      </dgm:t>
    </dgm:pt>
    <dgm:pt modelId="{28E5BC8D-B17F-4519-B10C-E282B547245B}" type="sibTrans" cxnId="{1727855B-CFF1-4C10-AC40-73F1C29C17FF}">
      <dgm:prSet/>
      <dgm:spPr/>
      <dgm:t>
        <a:bodyPr/>
        <a:lstStyle/>
        <a:p>
          <a:endParaRPr lang="fr-FR" b="1">
            <a:latin typeface="Arial Narrow" panose="020B0606020202030204" pitchFamily="34" charset="0"/>
            <a:cs typeface="Arial" pitchFamily="34" charset="0"/>
          </a:endParaRPr>
        </a:p>
      </dgm:t>
    </dgm:pt>
    <dgm:pt modelId="{BB30ED77-4686-4AB5-B2AF-E60CECD323D6}" type="asst">
      <dgm:prSet/>
      <dgm:spPr/>
      <dgm:t>
        <a:bodyPr/>
        <a:lstStyle/>
        <a:p>
          <a:r>
            <a:rPr lang="fr-FR" b="1" dirty="0">
              <a:latin typeface="Arial Narrow" panose="020B0606020202030204" pitchFamily="34" charset="0"/>
              <a:cs typeface="Arial" pitchFamily="34" charset="0"/>
            </a:rPr>
            <a:t>Division Gestion Service Train</a:t>
          </a:r>
        </a:p>
      </dgm:t>
    </dgm:pt>
    <dgm:pt modelId="{70BBF1D4-ECCC-44DA-BA12-6407BD0581EF}" type="parTrans" cxnId="{1F0D7BE2-A6B0-4EFE-A1E9-CD03FE6972E2}">
      <dgm:prSet/>
      <dgm:spPr/>
      <dgm:t>
        <a:bodyPr/>
        <a:lstStyle/>
        <a:p>
          <a:endParaRPr lang="fr-FR" b="1">
            <a:latin typeface="Arial Narrow" panose="020B0606020202030204" pitchFamily="34" charset="0"/>
            <a:cs typeface="Arial" pitchFamily="34" charset="0"/>
          </a:endParaRPr>
        </a:p>
      </dgm:t>
    </dgm:pt>
    <dgm:pt modelId="{38DBE195-9732-48BA-B008-1E4EC4666E9B}" type="sibTrans" cxnId="{1F0D7BE2-A6B0-4EFE-A1E9-CD03FE6972E2}">
      <dgm:prSet/>
      <dgm:spPr/>
      <dgm:t>
        <a:bodyPr/>
        <a:lstStyle/>
        <a:p>
          <a:endParaRPr lang="fr-FR" b="1">
            <a:latin typeface="Arial Narrow" panose="020B0606020202030204" pitchFamily="34" charset="0"/>
            <a:cs typeface="Arial" pitchFamily="34" charset="0"/>
          </a:endParaRPr>
        </a:p>
      </dgm:t>
    </dgm:pt>
    <dgm:pt modelId="{D799D477-753B-481A-A39E-402A1D16AC4D}">
      <dgm:prSet/>
      <dgm:spPr/>
      <dgm:t>
        <a:bodyPr/>
        <a:lstStyle/>
        <a:p>
          <a:r>
            <a:rPr lang="fr-FR" b="1" dirty="0">
              <a:latin typeface="Arial Narrow" panose="020B0606020202030204" pitchFamily="34" charset="0"/>
              <a:cs typeface="Arial" pitchFamily="34" charset="0"/>
            </a:rPr>
            <a:t>Division </a:t>
          </a:r>
          <a:r>
            <a:rPr lang="fr-FR" b="1" dirty="0" smtClean="0">
              <a:latin typeface="Arial Narrow" panose="020B0606020202030204" pitchFamily="34" charset="0"/>
              <a:cs typeface="Arial" pitchFamily="34" charset="0"/>
            </a:rPr>
            <a:t>Accidents et Incidents</a:t>
          </a:r>
          <a:endParaRPr lang="fr-FR" b="1" dirty="0">
            <a:latin typeface="Arial Narrow" panose="020B0606020202030204" pitchFamily="34" charset="0"/>
            <a:cs typeface="Arial" pitchFamily="34" charset="0"/>
          </a:endParaRPr>
        </a:p>
      </dgm:t>
    </dgm:pt>
    <dgm:pt modelId="{6D778B85-DFD8-4C31-B7DF-47C913272C22}" type="parTrans" cxnId="{F34D3AF1-7EFB-4AE9-8DF7-F87A722095D3}">
      <dgm:prSet/>
      <dgm:spPr/>
      <dgm:t>
        <a:bodyPr/>
        <a:lstStyle/>
        <a:p>
          <a:endParaRPr lang="fr-FR" b="1">
            <a:latin typeface="Arial Narrow" panose="020B0606020202030204" pitchFamily="34" charset="0"/>
          </a:endParaRPr>
        </a:p>
      </dgm:t>
    </dgm:pt>
    <dgm:pt modelId="{493283DE-2D78-4954-8506-D911B709098A}" type="sibTrans" cxnId="{F34D3AF1-7EFB-4AE9-8DF7-F87A722095D3}">
      <dgm:prSet/>
      <dgm:spPr/>
      <dgm:t>
        <a:bodyPr/>
        <a:lstStyle/>
        <a:p>
          <a:endParaRPr lang="fr-FR" b="1">
            <a:latin typeface="Arial Narrow" panose="020B0606020202030204" pitchFamily="34" charset="0"/>
          </a:endParaRPr>
        </a:p>
      </dgm:t>
    </dgm:pt>
    <dgm:pt modelId="{36B1D74F-0206-4C37-ABF5-CBCFDA50BF99}">
      <dgm:prSet/>
      <dgm:spPr/>
      <dgm:t>
        <a:bodyPr/>
        <a:lstStyle/>
        <a:p>
          <a:r>
            <a:rPr lang="fr-FR" b="1" dirty="0" smtClean="0">
              <a:latin typeface="Arial Narrow" panose="020B0606020202030204" pitchFamily="34" charset="0"/>
            </a:rPr>
            <a:t>Département Commandement et Gestion de l’Opérationnel</a:t>
          </a:r>
          <a:endParaRPr lang="fr-FR" b="1" dirty="0">
            <a:latin typeface="Arial Narrow" panose="020B0606020202030204" pitchFamily="34" charset="0"/>
          </a:endParaRPr>
        </a:p>
      </dgm:t>
    </dgm:pt>
    <dgm:pt modelId="{06513F9F-FDA6-4FE5-9E25-ABB7D08290F4}" type="parTrans" cxnId="{B673B5BE-4CE0-48D0-96C1-0690410470FD}">
      <dgm:prSet/>
      <dgm:spPr/>
      <dgm:t>
        <a:bodyPr/>
        <a:lstStyle/>
        <a:p>
          <a:endParaRPr lang="fr-FR" b="1">
            <a:latin typeface="Arial Narrow" panose="020B0606020202030204" pitchFamily="34" charset="0"/>
          </a:endParaRPr>
        </a:p>
      </dgm:t>
    </dgm:pt>
    <dgm:pt modelId="{C2476AD9-592A-4FEC-9EB4-5EF321442278}" type="sibTrans" cxnId="{B673B5BE-4CE0-48D0-96C1-0690410470FD}">
      <dgm:prSet/>
      <dgm:spPr/>
      <dgm:t>
        <a:bodyPr/>
        <a:lstStyle/>
        <a:p>
          <a:endParaRPr lang="fr-FR" b="1">
            <a:latin typeface="Arial Narrow" panose="020B0606020202030204" pitchFamily="34" charset="0"/>
          </a:endParaRPr>
        </a:p>
      </dgm:t>
    </dgm:pt>
    <dgm:pt modelId="{75377E6B-E7DD-4027-B634-07293F6EC1F8}">
      <dgm:prSet/>
      <dgm:spPr/>
      <dgm:t>
        <a:bodyPr/>
        <a:lstStyle/>
        <a:p>
          <a:r>
            <a:rPr lang="fr-FR" b="1" dirty="0" smtClean="0">
              <a:latin typeface="Arial Narrow" panose="020B0606020202030204" pitchFamily="34" charset="0"/>
            </a:rPr>
            <a:t>Département Transport</a:t>
          </a:r>
          <a:endParaRPr lang="fr-FR" b="1" dirty="0">
            <a:latin typeface="Arial Narrow" panose="020B0606020202030204" pitchFamily="34" charset="0"/>
          </a:endParaRPr>
        </a:p>
      </dgm:t>
    </dgm:pt>
    <dgm:pt modelId="{2C02F640-0476-4AA5-9911-DF0F86531693}" type="parTrans" cxnId="{04C33E91-DC4F-4B49-B7E5-BB6B537F577E}">
      <dgm:prSet/>
      <dgm:spPr/>
      <dgm:t>
        <a:bodyPr/>
        <a:lstStyle/>
        <a:p>
          <a:endParaRPr lang="fr-FR" b="1">
            <a:latin typeface="Arial Narrow" panose="020B0606020202030204" pitchFamily="34" charset="0"/>
          </a:endParaRPr>
        </a:p>
      </dgm:t>
    </dgm:pt>
    <dgm:pt modelId="{DB890C34-A456-4226-A3D7-428DECABEB84}" type="sibTrans" cxnId="{04C33E91-DC4F-4B49-B7E5-BB6B537F577E}">
      <dgm:prSet/>
      <dgm:spPr/>
      <dgm:t>
        <a:bodyPr/>
        <a:lstStyle/>
        <a:p>
          <a:endParaRPr lang="fr-FR" b="1">
            <a:latin typeface="Arial Narrow" panose="020B0606020202030204" pitchFamily="34" charset="0"/>
          </a:endParaRPr>
        </a:p>
      </dgm:t>
    </dgm:pt>
    <dgm:pt modelId="{0CF92BAE-C045-42CC-B1D7-5C3FEAFA9E0F}" type="asst">
      <dgm:prSet/>
      <dgm:spPr/>
      <dgm:t>
        <a:bodyPr/>
        <a:lstStyle/>
        <a:p>
          <a:r>
            <a:rPr lang="fr-FR" b="1" dirty="0" smtClean="0">
              <a:latin typeface="Arial Narrow" panose="020B0606020202030204" pitchFamily="34" charset="0"/>
            </a:rPr>
            <a:t>Division Mouvement</a:t>
          </a:r>
          <a:endParaRPr lang="fr-FR" b="1" dirty="0">
            <a:latin typeface="Arial Narrow" panose="020B0606020202030204" pitchFamily="34" charset="0"/>
          </a:endParaRPr>
        </a:p>
      </dgm:t>
    </dgm:pt>
    <dgm:pt modelId="{F5657ABA-F754-4ECE-AEDC-E21675F07055}" type="parTrans" cxnId="{1C7EEA8A-03FD-4257-BEF3-B4D946B080AA}">
      <dgm:prSet/>
      <dgm:spPr/>
      <dgm:t>
        <a:bodyPr/>
        <a:lstStyle/>
        <a:p>
          <a:endParaRPr lang="fr-FR" b="1">
            <a:latin typeface="Arial Narrow" panose="020B0606020202030204" pitchFamily="34" charset="0"/>
          </a:endParaRPr>
        </a:p>
      </dgm:t>
    </dgm:pt>
    <dgm:pt modelId="{F3AA8CD0-90DB-49C3-A3C7-338B03F60E97}" type="sibTrans" cxnId="{1C7EEA8A-03FD-4257-BEF3-B4D946B080AA}">
      <dgm:prSet/>
      <dgm:spPr/>
      <dgm:t>
        <a:bodyPr/>
        <a:lstStyle/>
        <a:p>
          <a:endParaRPr lang="fr-FR" b="1">
            <a:latin typeface="Arial Narrow" panose="020B0606020202030204" pitchFamily="34" charset="0"/>
          </a:endParaRPr>
        </a:p>
      </dgm:t>
    </dgm:pt>
    <dgm:pt modelId="{6FDD804E-B3E0-4A7A-AA31-0B78716A2AA2}" type="asst">
      <dgm:prSet/>
      <dgm:spPr/>
      <dgm:t>
        <a:bodyPr/>
        <a:lstStyle/>
        <a:p>
          <a:r>
            <a:rPr lang="fr-FR" b="1" dirty="0" smtClean="0">
              <a:latin typeface="Arial Narrow" panose="020B0606020202030204" pitchFamily="34" charset="0"/>
            </a:rPr>
            <a:t>Division Circulation</a:t>
          </a:r>
          <a:endParaRPr lang="fr-FR" b="1" dirty="0">
            <a:latin typeface="Arial Narrow" panose="020B0606020202030204" pitchFamily="34" charset="0"/>
          </a:endParaRPr>
        </a:p>
      </dgm:t>
    </dgm:pt>
    <dgm:pt modelId="{41869259-92EF-44AE-81C2-EC9B25C17A39}" type="parTrans" cxnId="{F7282FB6-6C7B-46C0-AB68-A17589F5B9EA}">
      <dgm:prSet/>
      <dgm:spPr/>
      <dgm:t>
        <a:bodyPr/>
        <a:lstStyle/>
        <a:p>
          <a:endParaRPr lang="fr-FR" b="1">
            <a:latin typeface="Arial Narrow" panose="020B0606020202030204" pitchFamily="34" charset="0"/>
          </a:endParaRPr>
        </a:p>
      </dgm:t>
    </dgm:pt>
    <dgm:pt modelId="{5CA6471E-7BDD-43C4-A290-CD30A82AE96D}" type="sibTrans" cxnId="{F7282FB6-6C7B-46C0-AB68-A17589F5B9EA}">
      <dgm:prSet/>
      <dgm:spPr/>
      <dgm:t>
        <a:bodyPr/>
        <a:lstStyle/>
        <a:p>
          <a:endParaRPr lang="fr-FR" b="1">
            <a:latin typeface="Arial Narrow" panose="020B0606020202030204" pitchFamily="34" charset="0"/>
          </a:endParaRPr>
        </a:p>
      </dgm:t>
    </dgm:pt>
    <dgm:pt modelId="{116C7DFB-2A4F-4B20-A999-6FCA23519766}" type="asst">
      <dgm:prSet/>
      <dgm:spPr/>
      <dgm:t>
        <a:bodyPr/>
        <a:lstStyle/>
        <a:p>
          <a:r>
            <a:rPr lang="fr-FR" b="1" dirty="0" smtClean="0">
              <a:latin typeface="Arial Narrow" panose="020B0606020202030204" pitchFamily="34" charset="0"/>
            </a:rPr>
            <a:t>Division Poste de Commandement Régional</a:t>
          </a:r>
          <a:endParaRPr lang="fr-FR" b="1" dirty="0">
            <a:latin typeface="Arial Narrow" panose="020B0606020202030204" pitchFamily="34" charset="0"/>
          </a:endParaRPr>
        </a:p>
      </dgm:t>
    </dgm:pt>
    <dgm:pt modelId="{4405E900-EC4D-4514-9A9E-C477208E9768}" type="parTrans" cxnId="{F5795EB1-6E06-479E-BFB8-B2977060F715}">
      <dgm:prSet/>
      <dgm:spPr/>
      <dgm:t>
        <a:bodyPr/>
        <a:lstStyle/>
        <a:p>
          <a:endParaRPr lang="fr-FR" b="1">
            <a:latin typeface="Arial Narrow" panose="020B0606020202030204" pitchFamily="34" charset="0"/>
          </a:endParaRPr>
        </a:p>
      </dgm:t>
    </dgm:pt>
    <dgm:pt modelId="{6DDE7896-D33B-42CB-AEB3-828B319E3E76}" type="sibTrans" cxnId="{F5795EB1-6E06-479E-BFB8-B2977060F715}">
      <dgm:prSet/>
      <dgm:spPr/>
      <dgm:t>
        <a:bodyPr/>
        <a:lstStyle/>
        <a:p>
          <a:endParaRPr lang="fr-FR" b="1">
            <a:latin typeface="Arial Narrow" panose="020B0606020202030204" pitchFamily="34" charset="0"/>
          </a:endParaRPr>
        </a:p>
      </dgm:t>
    </dgm:pt>
    <dgm:pt modelId="{9A7FF3B7-94A3-4736-A133-6147727FB3E7}" type="asst">
      <dgm:prSet/>
      <dgm:spPr/>
      <dgm:t>
        <a:bodyPr/>
        <a:lstStyle/>
        <a:p>
          <a:r>
            <a:rPr lang="fr-FR" b="1" dirty="0" smtClean="0">
              <a:latin typeface="Arial Narrow" panose="020B0606020202030204" pitchFamily="34" charset="0"/>
            </a:rPr>
            <a:t>Division Inspection des Trains</a:t>
          </a:r>
          <a:endParaRPr lang="fr-FR" b="1" dirty="0">
            <a:latin typeface="Arial Narrow" panose="020B0606020202030204" pitchFamily="34" charset="0"/>
          </a:endParaRPr>
        </a:p>
      </dgm:t>
    </dgm:pt>
    <dgm:pt modelId="{914B9245-962A-47FD-8392-67F27CCC25BD}" type="parTrans" cxnId="{931465A8-ABB5-4AF1-BA66-D29E2CF17076}">
      <dgm:prSet/>
      <dgm:spPr/>
      <dgm:t>
        <a:bodyPr/>
        <a:lstStyle/>
        <a:p>
          <a:endParaRPr lang="fr-FR" b="1">
            <a:latin typeface="Arial Narrow" panose="020B0606020202030204" pitchFamily="34" charset="0"/>
          </a:endParaRPr>
        </a:p>
      </dgm:t>
    </dgm:pt>
    <dgm:pt modelId="{7FC8B2FB-F650-45B1-8B54-0F6A3F6E85A4}" type="sibTrans" cxnId="{931465A8-ABB5-4AF1-BA66-D29E2CF17076}">
      <dgm:prSet/>
      <dgm:spPr/>
      <dgm:t>
        <a:bodyPr/>
        <a:lstStyle/>
        <a:p>
          <a:endParaRPr lang="fr-FR" b="1">
            <a:latin typeface="Arial Narrow" panose="020B0606020202030204" pitchFamily="34" charset="0"/>
          </a:endParaRPr>
        </a:p>
      </dgm:t>
    </dgm:pt>
    <dgm:pt modelId="{983D0937-F678-46F1-B499-54350DBB78D0}" type="asst">
      <dgm:prSet/>
      <dgm:spPr>
        <a:solidFill>
          <a:srgbClr val="FFFF00"/>
        </a:solidFill>
      </dgm:spPr>
      <dgm:t>
        <a:bodyPr/>
        <a:lstStyle/>
        <a:p>
          <a:r>
            <a:rPr lang="fr-FR" b="1" dirty="0" smtClean="0">
              <a:latin typeface="Arial Narrow" panose="020B0606020202030204" pitchFamily="34" charset="0"/>
            </a:rPr>
            <a:t>Division Plan d’Actions Sécurité</a:t>
          </a:r>
          <a:endParaRPr lang="fr-FR" b="1" dirty="0">
            <a:latin typeface="Arial Narrow" panose="020B0606020202030204" pitchFamily="34" charset="0"/>
          </a:endParaRPr>
        </a:p>
      </dgm:t>
    </dgm:pt>
    <dgm:pt modelId="{3C622982-AE8B-4477-84AE-11140A19E0B0}" type="parTrans" cxnId="{F038C654-FF55-44E3-B1C2-15E0D90BC36E}">
      <dgm:prSet/>
      <dgm:spPr/>
      <dgm:t>
        <a:bodyPr/>
        <a:lstStyle/>
        <a:p>
          <a:endParaRPr lang="fr-FR" b="1">
            <a:latin typeface="Arial Narrow" panose="020B0606020202030204" pitchFamily="34" charset="0"/>
          </a:endParaRPr>
        </a:p>
      </dgm:t>
    </dgm:pt>
    <dgm:pt modelId="{D829447D-9EFF-4590-919A-7C2D7EE77A7B}" type="sibTrans" cxnId="{F038C654-FF55-44E3-B1C2-15E0D90BC36E}">
      <dgm:prSet/>
      <dgm:spPr/>
      <dgm:t>
        <a:bodyPr/>
        <a:lstStyle/>
        <a:p>
          <a:endParaRPr lang="fr-FR" b="1">
            <a:latin typeface="Arial Narrow" panose="020B0606020202030204" pitchFamily="34" charset="0"/>
          </a:endParaRPr>
        </a:p>
      </dgm:t>
    </dgm:pt>
    <dgm:pt modelId="{19FC1616-8266-40EC-9E05-68C7B5EB7064}" type="asst">
      <dgm:prSet/>
      <dgm:spPr/>
      <dgm:t>
        <a:bodyPr/>
        <a:lstStyle/>
        <a:p>
          <a:r>
            <a:rPr lang="fr-FR" b="1" dirty="0" smtClean="0">
              <a:latin typeface="Arial Narrow" panose="020B0606020202030204" pitchFamily="34" charset="0"/>
            </a:rPr>
            <a:t>Division Coordination Technique</a:t>
          </a:r>
          <a:endParaRPr lang="fr-FR" b="1" dirty="0">
            <a:latin typeface="Arial Narrow" panose="020B0606020202030204" pitchFamily="34" charset="0"/>
          </a:endParaRPr>
        </a:p>
      </dgm:t>
    </dgm:pt>
    <dgm:pt modelId="{A0EA072D-9A75-42BE-97C0-680890A4D112}" type="parTrans" cxnId="{84E59E74-2AAC-44A3-B629-FC2D0F2D7BFB}">
      <dgm:prSet/>
      <dgm:spPr/>
      <dgm:t>
        <a:bodyPr/>
        <a:lstStyle/>
        <a:p>
          <a:endParaRPr lang="fr-FR" b="1">
            <a:latin typeface="Arial Narrow" panose="020B0606020202030204" pitchFamily="34" charset="0"/>
          </a:endParaRPr>
        </a:p>
      </dgm:t>
    </dgm:pt>
    <dgm:pt modelId="{E8B6CAA0-A3A6-4854-8356-35E5A517171E}" type="sibTrans" cxnId="{84E59E74-2AAC-44A3-B629-FC2D0F2D7BFB}">
      <dgm:prSet/>
      <dgm:spPr/>
      <dgm:t>
        <a:bodyPr/>
        <a:lstStyle/>
        <a:p>
          <a:endParaRPr lang="fr-FR" b="1">
            <a:latin typeface="Arial Narrow" panose="020B0606020202030204" pitchFamily="34" charset="0"/>
          </a:endParaRPr>
        </a:p>
      </dgm:t>
    </dgm:pt>
    <dgm:pt modelId="{839DD440-A88E-4293-9071-4CB02F67BB29}" type="asst">
      <dgm:prSet/>
      <dgm:spPr/>
      <dgm:t>
        <a:bodyPr/>
        <a:lstStyle/>
        <a:p>
          <a:r>
            <a:rPr lang="fr-FR" b="1" dirty="0" smtClean="0">
              <a:latin typeface="Arial Narrow" panose="020B0606020202030204" pitchFamily="34" charset="0"/>
            </a:rPr>
            <a:t>Division Exploitation des ITE</a:t>
          </a:r>
          <a:endParaRPr lang="fr-FR" b="1" dirty="0">
            <a:latin typeface="Arial Narrow" panose="020B0606020202030204" pitchFamily="34" charset="0"/>
          </a:endParaRPr>
        </a:p>
      </dgm:t>
    </dgm:pt>
    <dgm:pt modelId="{C3CEBAC7-39B8-4DCC-8A86-4D2A3A984E1F}" type="parTrans" cxnId="{916F32C2-49CE-4B98-830D-0AC4A320F09F}">
      <dgm:prSet/>
      <dgm:spPr/>
      <dgm:t>
        <a:bodyPr/>
        <a:lstStyle/>
        <a:p>
          <a:endParaRPr lang="fr-FR" b="1">
            <a:latin typeface="Arial Narrow" panose="020B0606020202030204" pitchFamily="34" charset="0"/>
          </a:endParaRPr>
        </a:p>
      </dgm:t>
    </dgm:pt>
    <dgm:pt modelId="{3C6EADFB-9730-4B98-A638-CA0261336403}" type="sibTrans" cxnId="{916F32C2-49CE-4B98-830D-0AC4A320F09F}">
      <dgm:prSet/>
      <dgm:spPr/>
      <dgm:t>
        <a:bodyPr/>
        <a:lstStyle/>
        <a:p>
          <a:endParaRPr lang="fr-FR" b="1">
            <a:latin typeface="Arial Narrow" panose="020B0606020202030204" pitchFamily="34" charset="0"/>
          </a:endParaRPr>
        </a:p>
      </dgm:t>
    </dgm:pt>
    <dgm:pt modelId="{348410DF-763D-4CB0-B2A6-65DAA5E4AA48}" type="pres">
      <dgm:prSet presAssocID="{FC7CC867-342E-4CBF-99A9-FBA9FD674062}" presName="hierChild1" presStyleCnt="0">
        <dgm:presLayoutVars>
          <dgm:orgChart val="1"/>
          <dgm:chPref val="1"/>
          <dgm:dir/>
          <dgm:animOne val="branch"/>
          <dgm:animLvl val="lvl"/>
          <dgm:resizeHandles/>
        </dgm:presLayoutVars>
      </dgm:prSet>
      <dgm:spPr/>
      <dgm:t>
        <a:bodyPr/>
        <a:lstStyle/>
        <a:p>
          <a:endParaRPr lang="fr-FR"/>
        </a:p>
      </dgm:t>
    </dgm:pt>
    <dgm:pt modelId="{D6554890-141F-4EC5-885A-3704B72C9015}" type="pres">
      <dgm:prSet presAssocID="{2A19FA92-1BF6-42EC-B71E-35224EC6F48B}" presName="hierRoot1" presStyleCnt="0">
        <dgm:presLayoutVars>
          <dgm:hierBranch val="init"/>
        </dgm:presLayoutVars>
      </dgm:prSet>
      <dgm:spPr/>
      <dgm:t>
        <a:bodyPr/>
        <a:lstStyle/>
        <a:p>
          <a:endParaRPr lang="fr-FR"/>
        </a:p>
      </dgm:t>
    </dgm:pt>
    <dgm:pt modelId="{43E44F8E-BC0F-4A0C-A620-580724E737D8}" type="pres">
      <dgm:prSet presAssocID="{2A19FA92-1BF6-42EC-B71E-35224EC6F48B}" presName="rootComposite1" presStyleCnt="0"/>
      <dgm:spPr/>
      <dgm:t>
        <a:bodyPr/>
        <a:lstStyle/>
        <a:p>
          <a:endParaRPr lang="fr-FR"/>
        </a:p>
      </dgm:t>
    </dgm:pt>
    <dgm:pt modelId="{17146F70-D503-4F4C-8F06-3CBAFF245D4A}" type="pres">
      <dgm:prSet presAssocID="{2A19FA92-1BF6-42EC-B71E-35224EC6F48B}" presName="rootText1" presStyleLbl="node0" presStyleIdx="0" presStyleCnt="1" custLinFactNeighborY="-47">
        <dgm:presLayoutVars>
          <dgm:chPref val="3"/>
        </dgm:presLayoutVars>
      </dgm:prSet>
      <dgm:spPr/>
      <dgm:t>
        <a:bodyPr/>
        <a:lstStyle/>
        <a:p>
          <a:endParaRPr lang="fr-FR"/>
        </a:p>
      </dgm:t>
    </dgm:pt>
    <dgm:pt modelId="{BDF95C13-E012-4554-A27A-AFCD7E6492CB}" type="pres">
      <dgm:prSet presAssocID="{2A19FA92-1BF6-42EC-B71E-35224EC6F48B}" presName="rootConnector1" presStyleLbl="node1" presStyleIdx="0" presStyleCnt="0"/>
      <dgm:spPr/>
      <dgm:t>
        <a:bodyPr/>
        <a:lstStyle/>
        <a:p>
          <a:endParaRPr lang="fr-FR"/>
        </a:p>
      </dgm:t>
    </dgm:pt>
    <dgm:pt modelId="{6D947431-9D8C-4CCD-8E82-2BF3A113A071}" type="pres">
      <dgm:prSet presAssocID="{2A19FA92-1BF6-42EC-B71E-35224EC6F48B}" presName="hierChild2" presStyleCnt="0"/>
      <dgm:spPr/>
      <dgm:t>
        <a:bodyPr/>
        <a:lstStyle/>
        <a:p>
          <a:endParaRPr lang="fr-FR"/>
        </a:p>
      </dgm:t>
    </dgm:pt>
    <dgm:pt modelId="{36271B8A-F314-413A-B061-1E1179698B0E}" type="pres">
      <dgm:prSet presAssocID="{AF2C7A7E-439A-4AF4-8F69-A296E4FB07D2}" presName="Name37" presStyleLbl="parChTrans1D2" presStyleIdx="0" presStyleCnt="7"/>
      <dgm:spPr/>
      <dgm:t>
        <a:bodyPr/>
        <a:lstStyle/>
        <a:p>
          <a:endParaRPr lang="fr-FR"/>
        </a:p>
      </dgm:t>
    </dgm:pt>
    <dgm:pt modelId="{6840BE9C-3199-4A16-95B7-40E7F7654900}" type="pres">
      <dgm:prSet presAssocID="{897493A1-9A09-4844-8272-D641E1961D0B}" presName="hierRoot2" presStyleCnt="0">
        <dgm:presLayoutVars>
          <dgm:hierBranch val="init"/>
        </dgm:presLayoutVars>
      </dgm:prSet>
      <dgm:spPr/>
      <dgm:t>
        <a:bodyPr/>
        <a:lstStyle/>
        <a:p>
          <a:endParaRPr lang="fr-FR"/>
        </a:p>
      </dgm:t>
    </dgm:pt>
    <dgm:pt modelId="{52A3A92A-ED83-4219-93E8-C4A71E894E40}" type="pres">
      <dgm:prSet presAssocID="{897493A1-9A09-4844-8272-D641E1961D0B}" presName="rootComposite" presStyleCnt="0"/>
      <dgm:spPr/>
      <dgm:t>
        <a:bodyPr/>
        <a:lstStyle/>
        <a:p>
          <a:endParaRPr lang="fr-FR"/>
        </a:p>
      </dgm:t>
    </dgm:pt>
    <dgm:pt modelId="{7903FC31-81B2-442A-B655-22D84C6850ED}" type="pres">
      <dgm:prSet presAssocID="{897493A1-9A09-4844-8272-D641E1961D0B}" presName="rootText" presStyleLbl="node2" presStyleIdx="0" presStyleCnt="5">
        <dgm:presLayoutVars>
          <dgm:chPref val="3"/>
        </dgm:presLayoutVars>
      </dgm:prSet>
      <dgm:spPr/>
      <dgm:t>
        <a:bodyPr/>
        <a:lstStyle/>
        <a:p>
          <a:endParaRPr lang="fr-FR"/>
        </a:p>
      </dgm:t>
    </dgm:pt>
    <dgm:pt modelId="{55C078B3-DBC2-45EA-A055-ED0B0504A6C4}" type="pres">
      <dgm:prSet presAssocID="{897493A1-9A09-4844-8272-D641E1961D0B}" presName="rootConnector" presStyleLbl="node2" presStyleIdx="0" presStyleCnt="5"/>
      <dgm:spPr/>
      <dgm:t>
        <a:bodyPr/>
        <a:lstStyle/>
        <a:p>
          <a:endParaRPr lang="fr-FR"/>
        </a:p>
      </dgm:t>
    </dgm:pt>
    <dgm:pt modelId="{BD54E9F8-5D6C-4125-BD83-B669B39F404B}" type="pres">
      <dgm:prSet presAssocID="{897493A1-9A09-4844-8272-D641E1961D0B}" presName="hierChild4" presStyleCnt="0"/>
      <dgm:spPr/>
      <dgm:t>
        <a:bodyPr/>
        <a:lstStyle/>
        <a:p>
          <a:endParaRPr lang="fr-FR"/>
        </a:p>
      </dgm:t>
    </dgm:pt>
    <dgm:pt modelId="{948279C4-A05A-4493-8EE2-6C30785A47C3}" type="pres">
      <dgm:prSet presAssocID="{6D778B85-DFD8-4C31-B7DF-47C913272C22}" presName="Name37" presStyleLbl="parChTrans1D3" presStyleIdx="0" presStyleCnt="15"/>
      <dgm:spPr/>
      <dgm:t>
        <a:bodyPr/>
        <a:lstStyle/>
        <a:p>
          <a:endParaRPr lang="fr-FR"/>
        </a:p>
      </dgm:t>
    </dgm:pt>
    <dgm:pt modelId="{8A26D16F-86EA-47AB-ABD5-8063004DB945}" type="pres">
      <dgm:prSet presAssocID="{D799D477-753B-481A-A39E-402A1D16AC4D}" presName="hierRoot2" presStyleCnt="0">
        <dgm:presLayoutVars>
          <dgm:hierBranch val="init"/>
        </dgm:presLayoutVars>
      </dgm:prSet>
      <dgm:spPr/>
      <dgm:t>
        <a:bodyPr/>
        <a:lstStyle/>
        <a:p>
          <a:endParaRPr lang="fr-FR"/>
        </a:p>
      </dgm:t>
    </dgm:pt>
    <dgm:pt modelId="{746138E0-2D35-491D-B0C1-3985565A83F4}" type="pres">
      <dgm:prSet presAssocID="{D799D477-753B-481A-A39E-402A1D16AC4D}" presName="rootComposite" presStyleCnt="0"/>
      <dgm:spPr/>
      <dgm:t>
        <a:bodyPr/>
        <a:lstStyle/>
        <a:p>
          <a:endParaRPr lang="fr-FR"/>
        </a:p>
      </dgm:t>
    </dgm:pt>
    <dgm:pt modelId="{2C18B51C-7A3B-4005-A4CE-5F76F01EC089}" type="pres">
      <dgm:prSet presAssocID="{D799D477-753B-481A-A39E-402A1D16AC4D}" presName="rootText" presStyleLbl="node3" presStyleIdx="0" presStyleCnt="1" custLinFactX="-25988" custLinFactNeighborX="-100000">
        <dgm:presLayoutVars>
          <dgm:chPref val="3"/>
        </dgm:presLayoutVars>
      </dgm:prSet>
      <dgm:spPr/>
      <dgm:t>
        <a:bodyPr/>
        <a:lstStyle/>
        <a:p>
          <a:endParaRPr lang="fr-FR"/>
        </a:p>
      </dgm:t>
    </dgm:pt>
    <dgm:pt modelId="{4D02FD8E-AB96-4425-86CF-3E8FABEBD6C9}" type="pres">
      <dgm:prSet presAssocID="{D799D477-753B-481A-A39E-402A1D16AC4D}" presName="rootConnector" presStyleLbl="node3" presStyleIdx="0" presStyleCnt="1"/>
      <dgm:spPr/>
      <dgm:t>
        <a:bodyPr/>
        <a:lstStyle/>
        <a:p>
          <a:endParaRPr lang="fr-FR"/>
        </a:p>
      </dgm:t>
    </dgm:pt>
    <dgm:pt modelId="{8ABC1075-DDD5-4133-9EE9-F5EAE742F783}" type="pres">
      <dgm:prSet presAssocID="{D799D477-753B-481A-A39E-402A1D16AC4D}" presName="hierChild4" presStyleCnt="0"/>
      <dgm:spPr/>
      <dgm:t>
        <a:bodyPr/>
        <a:lstStyle/>
        <a:p>
          <a:endParaRPr lang="fr-FR"/>
        </a:p>
      </dgm:t>
    </dgm:pt>
    <dgm:pt modelId="{4AB4894D-51E0-4F49-9A35-2478821EE033}" type="pres">
      <dgm:prSet presAssocID="{D799D477-753B-481A-A39E-402A1D16AC4D}" presName="hierChild5" presStyleCnt="0"/>
      <dgm:spPr/>
      <dgm:t>
        <a:bodyPr/>
        <a:lstStyle/>
        <a:p>
          <a:endParaRPr lang="fr-FR"/>
        </a:p>
      </dgm:t>
    </dgm:pt>
    <dgm:pt modelId="{E22974D3-3551-4877-A0BE-AFFAB5770915}" type="pres">
      <dgm:prSet presAssocID="{897493A1-9A09-4844-8272-D641E1961D0B}" presName="hierChild5" presStyleCnt="0"/>
      <dgm:spPr/>
      <dgm:t>
        <a:bodyPr/>
        <a:lstStyle/>
        <a:p>
          <a:endParaRPr lang="fr-FR"/>
        </a:p>
      </dgm:t>
    </dgm:pt>
    <dgm:pt modelId="{DCBE78EF-9277-44A6-B2E4-7DB8B70FFF19}" type="pres">
      <dgm:prSet presAssocID="{3AC546C9-6204-4B07-A40D-42E80428375D}" presName="Name111" presStyleLbl="parChTrans1D3" presStyleIdx="1" presStyleCnt="15"/>
      <dgm:spPr/>
      <dgm:t>
        <a:bodyPr/>
        <a:lstStyle/>
        <a:p>
          <a:endParaRPr lang="fr-FR"/>
        </a:p>
      </dgm:t>
    </dgm:pt>
    <dgm:pt modelId="{27F1E9E8-F6E1-44A0-9F51-061183E12EEB}" type="pres">
      <dgm:prSet presAssocID="{73F953A0-4F87-43BC-A677-665699556B9D}" presName="hierRoot3" presStyleCnt="0">
        <dgm:presLayoutVars>
          <dgm:hierBranch val="init"/>
        </dgm:presLayoutVars>
      </dgm:prSet>
      <dgm:spPr/>
      <dgm:t>
        <a:bodyPr/>
        <a:lstStyle/>
        <a:p>
          <a:endParaRPr lang="fr-FR"/>
        </a:p>
      </dgm:t>
    </dgm:pt>
    <dgm:pt modelId="{DCC52322-3AD1-44B5-8FD3-B33B7D317A5B}" type="pres">
      <dgm:prSet presAssocID="{73F953A0-4F87-43BC-A677-665699556B9D}" presName="rootComposite3" presStyleCnt="0"/>
      <dgm:spPr/>
      <dgm:t>
        <a:bodyPr/>
        <a:lstStyle/>
        <a:p>
          <a:endParaRPr lang="fr-FR"/>
        </a:p>
      </dgm:t>
    </dgm:pt>
    <dgm:pt modelId="{591F2B74-A686-4501-A2F2-76F5F2A00386}" type="pres">
      <dgm:prSet presAssocID="{73F953A0-4F87-43BC-A677-665699556B9D}" presName="rootText3" presStyleLbl="asst2" presStyleIdx="0" presStyleCnt="14" custScaleX="108429">
        <dgm:presLayoutVars>
          <dgm:chPref val="3"/>
        </dgm:presLayoutVars>
      </dgm:prSet>
      <dgm:spPr/>
      <dgm:t>
        <a:bodyPr/>
        <a:lstStyle/>
        <a:p>
          <a:endParaRPr lang="fr-FR"/>
        </a:p>
      </dgm:t>
    </dgm:pt>
    <dgm:pt modelId="{A5234D4F-0580-46CC-B724-0EBB40B936EF}" type="pres">
      <dgm:prSet presAssocID="{73F953A0-4F87-43BC-A677-665699556B9D}" presName="rootConnector3" presStyleLbl="asst2" presStyleIdx="0" presStyleCnt="14"/>
      <dgm:spPr/>
      <dgm:t>
        <a:bodyPr/>
        <a:lstStyle/>
        <a:p>
          <a:endParaRPr lang="fr-FR"/>
        </a:p>
      </dgm:t>
    </dgm:pt>
    <dgm:pt modelId="{A9506D57-F125-4269-BC05-E46BA75AA007}" type="pres">
      <dgm:prSet presAssocID="{73F953A0-4F87-43BC-A677-665699556B9D}" presName="hierChild6" presStyleCnt="0"/>
      <dgm:spPr/>
      <dgm:t>
        <a:bodyPr/>
        <a:lstStyle/>
        <a:p>
          <a:endParaRPr lang="fr-FR"/>
        </a:p>
      </dgm:t>
    </dgm:pt>
    <dgm:pt modelId="{8B0F36AC-3F87-404E-8786-0FB1C44434D4}" type="pres">
      <dgm:prSet presAssocID="{73F953A0-4F87-43BC-A677-665699556B9D}" presName="hierChild7" presStyleCnt="0"/>
      <dgm:spPr/>
      <dgm:t>
        <a:bodyPr/>
        <a:lstStyle/>
        <a:p>
          <a:endParaRPr lang="fr-FR"/>
        </a:p>
      </dgm:t>
    </dgm:pt>
    <dgm:pt modelId="{B709D145-51EC-4E62-B8A9-01955BB77B23}" type="pres">
      <dgm:prSet presAssocID="{FE67ABA2-41AC-497E-AFEF-59815EE69458}" presName="Name111" presStyleLbl="parChTrans1D3" presStyleIdx="2" presStyleCnt="15"/>
      <dgm:spPr/>
      <dgm:t>
        <a:bodyPr/>
        <a:lstStyle/>
        <a:p>
          <a:endParaRPr lang="fr-FR"/>
        </a:p>
      </dgm:t>
    </dgm:pt>
    <dgm:pt modelId="{0983AB85-A374-4965-A2AA-45C2B658B88F}" type="pres">
      <dgm:prSet presAssocID="{199A16B6-1AB1-48B6-8EF7-B7BD75BB8ABB}" presName="hierRoot3" presStyleCnt="0">
        <dgm:presLayoutVars>
          <dgm:hierBranch val="init"/>
        </dgm:presLayoutVars>
      </dgm:prSet>
      <dgm:spPr/>
      <dgm:t>
        <a:bodyPr/>
        <a:lstStyle/>
        <a:p>
          <a:endParaRPr lang="fr-FR"/>
        </a:p>
      </dgm:t>
    </dgm:pt>
    <dgm:pt modelId="{EADB362F-F96E-4B62-ACE7-04DBE2BB9663}" type="pres">
      <dgm:prSet presAssocID="{199A16B6-1AB1-48B6-8EF7-B7BD75BB8ABB}" presName="rootComposite3" presStyleCnt="0"/>
      <dgm:spPr/>
      <dgm:t>
        <a:bodyPr/>
        <a:lstStyle/>
        <a:p>
          <a:endParaRPr lang="fr-FR"/>
        </a:p>
      </dgm:t>
    </dgm:pt>
    <dgm:pt modelId="{8A59E2E9-5655-43A6-905F-58D54205D039}" type="pres">
      <dgm:prSet presAssocID="{199A16B6-1AB1-48B6-8EF7-B7BD75BB8ABB}" presName="rootText3" presStyleLbl="asst2" presStyleIdx="1" presStyleCnt="14">
        <dgm:presLayoutVars>
          <dgm:chPref val="3"/>
        </dgm:presLayoutVars>
      </dgm:prSet>
      <dgm:spPr/>
      <dgm:t>
        <a:bodyPr/>
        <a:lstStyle/>
        <a:p>
          <a:endParaRPr lang="fr-FR"/>
        </a:p>
      </dgm:t>
    </dgm:pt>
    <dgm:pt modelId="{DACD0147-043B-45EF-9091-86A4503B671A}" type="pres">
      <dgm:prSet presAssocID="{199A16B6-1AB1-48B6-8EF7-B7BD75BB8ABB}" presName="rootConnector3" presStyleLbl="asst2" presStyleIdx="1" presStyleCnt="14"/>
      <dgm:spPr/>
      <dgm:t>
        <a:bodyPr/>
        <a:lstStyle/>
        <a:p>
          <a:endParaRPr lang="fr-FR"/>
        </a:p>
      </dgm:t>
    </dgm:pt>
    <dgm:pt modelId="{A5AD632C-AF5B-434D-9089-762A4ACA0FED}" type="pres">
      <dgm:prSet presAssocID="{199A16B6-1AB1-48B6-8EF7-B7BD75BB8ABB}" presName="hierChild6" presStyleCnt="0"/>
      <dgm:spPr/>
      <dgm:t>
        <a:bodyPr/>
        <a:lstStyle/>
        <a:p>
          <a:endParaRPr lang="fr-FR"/>
        </a:p>
      </dgm:t>
    </dgm:pt>
    <dgm:pt modelId="{8C9477EB-3512-4886-8728-2519E06AEFEB}" type="pres">
      <dgm:prSet presAssocID="{199A16B6-1AB1-48B6-8EF7-B7BD75BB8ABB}" presName="hierChild7" presStyleCnt="0"/>
      <dgm:spPr/>
      <dgm:t>
        <a:bodyPr/>
        <a:lstStyle/>
        <a:p>
          <a:endParaRPr lang="fr-FR"/>
        </a:p>
      </dgm:t>
    </dgm:pt>
    <dgm:pt modelId="{B74BF999-8DE1-462C-A15B-BC9A87BE7E38}" type="pres">
      <dgm:prSet presAssocID="{2C02F640-0476-4AA5-9911-DF0F86531693}" presName="Name37" presStyleLbl="parChTrans1D2" presStyleIdx="1" presStyleCnt="7"/>
      <dgm:spPr/>
      <dgm:t>
        <a:bodyPr/>
        <a:lstStyle/>
        <a:p>
          <a:endParaRPr lang="fr-FR"/>
        </a:p>
      </dgm:t>
    </dgm:pt>
    <dgm:pt modelId="{4AD0DFE0-574F-4E38-991B-0853C997EB25}" type="pres">
      <dgm:prSet presAssocID="{75377E6B-E7DD-4027-B634-07293F6EC1F8}" presName="hierRoot2" presStyleCnt="0">
        <dgm:presLayoutVars>
          <dgm:hierBranch val="init"/>
        </dgm:presLayoutVars>
      </dgm:prSet>
      <dgm:spPr/>
      <dgm:t>
        <a:bodyPr/>
        <a:lstStyle/>
        <a:p>
          <a:endParaRPr lang="fr-FR"/>
        </a:p>
      </dgm:t>
    </dgm:pt>
    <dgm:pt modelId="{6ED93E91-0BDD-492A-A488-6BCFB9EB14C5}" type="pres">
      <dgm:prSet presAssocID="{75377E6B-E7DD-4027-B634-07293F6EC1F8}" presName="rootComposite" presStyleCnt="0"/>
      <dgm:spPr/>
      <dgm:t>
        <a:bodyPr/>
        <a:lstStyle/>
        <a:p>
          <a:endParaRPr lang="fr-FR"/>
        </a:p>
      </dgm:t>
    </dgm:pt>
    <dgm:pt modelId="{44D8460B-BC76-4337-AB34-069376686926}" type="pres">
      <dgm:prSet presAssocID="{75377E6B-E7DD-4027-B634-07293F6EC1F8}" presName="rootText" presStyleLbl="node2" presStyleIdx="1" presStyleCnt="5">
        <dgm:presLayoutVars>
          <dgm:chPref val="3"/>
        </dgm:presLayoutVars>
      </dgm:prSet>
      <dgm:spPr/>
      <dgm:t>
        <a:bodyPr/>
        <a:lstStyle/>
        <a:p>
          <a:endParaRPr lang="fr-FR"/>
        </a:p>
      </dgm:t>
    </dgm:pt>
    <dgm:pt modelId="{64055C4C-79CF-4230-B31D-369F6A173E9B}" type="pres">
      <dgm:prSet presAssocID="{75377E6B-E7DD-4027-B634-07293F6EC1F8}" presName="rootConnector" presStyleLbl="node2" presStyleIdx="1" presStyleCnt="5"/>
      <dgm:spPr/>
      <dgm:t>
        <a:bodyPr/>
        <a:lstStyle/>
        <a:p>
          <a:endParaRPr lang="fr-FR"/>
        </a:p>
      </dgm:t>
    </dgm:pt>
    <dgm:pt modelId="{6CF283FE-2DD2-4AC8-9609-E9AE97CCC523}" type="pres">
      <dgm:prSet presAssocID="{75377E6B-E7DD-4027-B634-07293F6EC1F8}" presName="hierChild4" presStyleCnt="0"/>
      <dgm:spPr/>
      <dgm:t>
        <a:bodyPr/>
        <a:lstStyle/>
        <a:p>
          <a:endParaRPr lang="fr-FR"/>
        </a:p>
      </dgm:t>
    </dgm:pt>
    <dgm:pt modelId="{C7D6BBF9-FE82-4851-B734-FFF99A4971EE}" type="pres">
      <dgm:prSet presAssocID="{75377E6B-E7DD-4027-B634-07293F6EC1F8}" presName="hierChild5" presStyleCnt="0"/>
      <dgm:spPr/>
      <dgm:t>
        <a:bodyPr/>
        <a:lstStyle/>
        <a:p>
          <a:endParaRPr lang="fr-FR"/>
        </a:p>
      </dgm:t>
    </dgm:pt>
    <dgm:pt modelId="{D06A8DC2-AD73-45FF-8BB6-D902FB320EC7}" type="pres">
      <dgm:prSet presAssocID="{F5657ABA-F754-4ECE-AEDC-E21675F07055}" presName="Name111" presStyleLbl="parChTrans1D3" presStyleIdx="3" presStyleCnt="15"/>
      <dgm:spPr/>
      <dgm:t>
        <a:bodyPr/>
        <a:lstStyle/>
        <a:p>
          <a:endParaRPr lang="fr-FR"/>
        </a:p>
      </dgm:t>
    </dgm:pt>
    <dgm:pt modelId="{EF08D00B-1A65-47FA-8796-D982B5D01F8C}" type="pres">
      <dgm:prSet presAssocID="{0CF92BAE-C045-42CC-B1D7-5C3FEAFA9E0F}" presName="hierRoot3" presStyleCnt="0">
        <dgm:presLayoutVars>
          <dgm:hierBranch val="init"/>
        </dgm:presLayoutVars>
      </dgm:prSet>
      <dgm:spPr/>
      <dgm:t>
        <a:bodyPr/>
        <a:lstStyle/>
        <a:p>
          <a:endParaRPr lang="fr-FR"/>
        </a:p>
      </dgm:t>
    </dgm:pt>
    <dgm:pt modelId="{651150DB-E42D-456B-BAF7-1ABB5532842B}" type="pres">
      <dgm:prSet presAssocID="{0CF92BAE-C045-42CC-B1D7-5C3FEAFA9E0F}" presName="rootComposite3" presStyleCnt="0"/>
      <dgm:spPr/>
      <dgm:t>
        <a:bodyPr/>
        <a:lstStyle/>
        <a:p>
          <a:endParaRPr lang="fr-FR"/>
        </a:p>
      </dgm:t>
    </dgm:pt>
    <dgm:pt modelId="{C15D8C6B-F41A-4FC7-8DA0-7C93DCD3CC83}" type="pres">
      <dgm:prSet presAssocID="{0CF92BAE-C045-42CC-B1D7-5C3FEAFA9E0F}" presName="rootText3" presStyleLbl="asst2" presStyleIdx="2" presStyleCnt="14">
        <dgm:presLayoutVars>
          <dgm:chPref val="3"/>
        </dgm:presLayoutVars>
      </dgm:prSet>
      <dgm:spPr/>
      <dgm:t>
        <a:bodyPr/>
        <a:lstStyle/>
        <a:p>
          <a:endParaRPr lang="fr-FR"/>
        </a:p>
      </dgm:t>
    </dgm:pt>
    <dgm:pt modelId="{10A960C2-AFE8-4218-AC72-A246A6E46A33}" type="pres">
      <dgm:prSet presAssocID="{0CF92BAE-C045-42CC-B1D7-5C3FEAFA9E0F}" presName="rootConnector3" presStyleLbl="asst2" presStyleIdx="2" presStyleCnt="14"/>
      <dgm:spPr/>
      <dgm:t>
        <a:bodyPr/>
        <a:lstStyle/>
        <a:p>
          <a:endParaRPr lang="fr-FR"/>
        </a:p>
      </dgm:t>
    </dgm:pt>
    <dgm:pt modelId="{15E94141-8344-4A68-963A-EBBBE38E25CA}" type="pres">
      <dgm:prSet presAssocID="{0CF92BAE-C045-42CC-B1D7-5C3FEAFA9E0F}" presName="hierChild6" presStyleCnt="0"/>
      <dgm:spPr/>
      <dgm:t>
        <a:bodyPr/>
        <a:lstStyle/>
        <a:p>
          <a:endParaRPr lang="fr-FR"/>
        </a:p>
      </dgm:t>
    </dgm:pt>
    <dgm:pt modelId="{18726ECD-434F-405F-AF5B-14FF23537D8A}" type="pres">
      <dgm:prSet presAssocID="{0CF92BAE-C045-42CC-B1D7-5C3FEAFA9E0F}" presName="hierChild7" presStyleCnt="0"/>
      <dgm:spPr/>
      <dgm:t>
        <a:bodyPr/>
        <a:lstStyle/>
        <a:p>
          <a:endParaRPr lang="fr-FR"/>
        </a:p>
      </dgm:t>
    </dgm:pt>
    <dgm:pt modelId="{3A8BD6B4-074C-4053-B525-9ED3DC7F9B18}" type="pres">
      <dgm:prSet presAssocID="{41869259-92EF-44AE-81C2-EC9B25C17A39}" presName="Name111" presStyleLbl="parChTrans1D3" presStyleIdx="4" presStyleCnt="15"/>
      <dgm:spPr/>
      <dgm:t>
        <a:bodyPr/>
        <a:lstStyle/>
        <a:p>
          <a:endParaRPr lang="fr-FR"/>
        </a:p>
      </dgm:t>
    </dgm:pt>
    <dgm:pt modelId="{A231D513-787E-4A6C-8511-A420A3785A45}" type="pres">
      <dgm:prSet presAssocID="{6FDD804E-B3E0-4A7A-AA31-0B78716A2AA2}" presName="hierRoot3" presStyleCnt="0">
        <dgm:presLayoutVars>
          <dgm:hierBranch val="init"/>
        </dgm:presLayoutVars>
      </dgm:prSet>
      <dgm:spPr/>
      <dgm:t>
        <a:bodyPr/>
        <a:lstStyle/>
        <a:p>
          <a:endParaRPr lang="fr-FR"/>
        </a:p>
      </dgm:t>
    </dgm:pt>
    <dgm:pt modelId="{DC609910-2D53-4479-BBA1-4D260526E678}" type="pres">
      <dgm:prSet presAssocID="{6FDD804E-B3E0-4A7A-AA31-0B78716A2AA2}" presName="rootComposite3" presStyleCnt="0"/>
      <dgm:spPr/>
      <dgm:t>
        <a:bodyPr/>
        <a:lstStyle/>
        <a:p>
          <a:endParaRPr lang="fr-FR"/>
        </a:p>
      </dgm:t>
    </dgm:pt>
    <dgm:pt modelId="{4AE84EDC-7F0C-4E33-8D66-A0E12FC7A491}" type="pres">
      <dgm:prSet presAssocID="{6FDD804E-B3E0-4A7A-AA31-0B78716A2AA2}" presName="rootText3" presStyleLbl="asst2" presStyleIdx="3" presStyleCnt="14">
        <dgm:presLayoutVars>
          <dgm:chPref val="3"/>
        </dgm:presLayoutVars>
      </dgm:prSet>
      <dgm:spPr/>
      <dgm:t>
        <a:bodyPr/>
        <a:lstStyle/>
        <a:p>
          <a:endParaRPr lang="fr-FR"/>
        </a:p>
      </dgm:t>
    </dgm:pt>
    <dgm:pt modelId="{0BCC2C79-8C00-4857-8D5F-30E172DC3AE3}" type="pres">
      <dgm:prSet presAssocID="{6FDD804E-B3E0-4A7A-AA31-0B78716A2AA2}" presName="rootConnector3" presStyleLbl="asst2" presStyleIdx="3" presStyleCnt="14"/>
      <dgm:spPr/>
      <dgm:t>
        <a:bodyPr/>
        <a:lstStyle/>
        <a:p>
          <a:endParaRPr lang="fr-FR"/>
        </a:p>
      </dgm:t>
    </dgm:pt>
    <dgm:pt modelId="{4F34CA1C-6F0A-45EA-8389-B0B1A2F4544E}" type="pres">
      <dgm:prSet presAssocID="{6FDD804E-B3E0-4A7A-AA31-0B78716A2AA2}" presName="hierChild6" presStyleCnt="0"/>
      <dgm:spPr/>
      <dgm:t>
        <a:bodyPr/>
        <a:lstStyle/>
        <a:p>
          <a:endParaRPr lang="fr-FR"/>
        </a:p>
      </dgm:t>
    </dgm:pt>
    <dgm:pt modelId="{3E973217-D18B-4F0E-BE05-36F8B5151DA4}" type="pres">
      <dgm:prSet presAssocID="{6FDD804E-B3E0-4A7A-AA31-0B78716A2AA2}" presName="hierChild7" presStyleCnt="0"/>
      <dgm:spPr/>
      <dgm:t>
        <a:bodyPr/>
        <a:lstStyle/>
        <a:p>
          <a:endParaRPr lang="fr-FR"/>
        </a:p>
      </dgm:t>
    </dgm:pt>
    <dgm:pt modelId="{F1AFA149-DFB5-4C89-8E2F-5BB611FDAF55}" type="pres">
      <dgm:prSet presAssocID="{A0EA072D-9A75-42BE-97C0-680890A4D112}" presName="Name111" presStyleLbl="parChTrans1D3" presStyleIdx="5" presStyleCnt="15"/>
      <dgm:spPr/>
      <dgm:t>
        <a:bodyPr/>
        <a:lstStyle/>
        <a:p>
          <a:endParaRPr lang="fr-FR"/>
        </a:p>
      </dgm:t>
    </dgm:pt>
    <dgm:pt modelId="{4D68C999-9F59-4EF0-A2B5-39A1FDD4CD59}" type="pres">
      <dgm:prSet presAssocID="{19FC1616-8266-40EC-9E05-68C7B5EB7064}" presName="hierRoot3" presStyleCnt="0">
        <dgm:presLayoutVars>
          <dgm:hierBranch val="init"/>
        </dgm:presLayoutVars>
      </dgm:prSet>
      <dgm:spPr/>
      <dgm:t>
        <a:bodyPr/>
        <a:lstStyle/>
        <a:p>
          <a:endParaRPr lang="fr-FR"/>
        </a:p>
      </dgm:t>
    </dgm:pt>
    <dgm:pt modelId="{9F9D69B2-66AB-4F30-8DE9-4021AAAF036B}" type="pres">
      <dgm:prSet presAssocID="{19FC1616-8266-40EC-9E05-68C7B5EB7064}" presName="rootComposite3" presStyleCnt="0"/>
      <dgm:spPr/>
      <dgm:t>
        <a:bodyPr/>
        <a:lstStyle/>
        <a:p>
          <a:endParaRPr lang="fr-FR"/>
        </a:p>
      </dgm:t>
    </dgm:pt>
    <dgm:pt modelId="{7D65D488-583E-4EB4-A84D-9D02E5259A4B}" type="pres">
      <dgm:prSet presAssocID="{19FC1616-8266-40EC-9E05-68C7B5EB7064}" presName="rootText3" presStyleLbl="asst2" presStyleIdx="4" presStyleCnt="14">
        <dgm:presLayoutVars>
          <dgm:chPref val="3"/>
        </dgm:presLayoutVars>
      </dgm:prSet>
      <dgm:spPr/>
      <dgm:t>
        <a:bodyPr/>
        <a:lstStyle/>
        <a:p>
          <a:endParaRPr lang="fr-FR"/>
        </a:p>
      </dgm:t>
    </dgm:pt>
    <dgm:pt modelId="{ECF81FBE-9B97-46B7-8E84-D7A0743D4046}" type="pres">
      <dgm:prSet presAssocID="{19FC1616-8266-40EC-9E05-68C7B5EB7064}" presName="rootConnector3" presStyleLbl="asst2" presStyleIdx="4" presStyleCnt="14"/>
      <dgm:spPr/>
      <dgm:t>
        <a:bodyPr/>
        <a:lstStyle/>
        <a:p>
          <a:endParaRPr lang="fr-FR"/>
        </a:p>
      </dgm:t>
    </dgm:pt>
    <dgm:pt modelId="{C2055DCB-F40E-4822-965A-E61BA1B53B2B}" type="pres">
      <dgm:prSet presAssocID="{19FC1616-8266-40EC-9E05-68C7B5EB7064}" presName="hierChild6" presStyleCnt="0"/>
      <dgm:spPr/>
      <dgm:t>
        <a:bodyPr/>
        <a:lstStyle/>
        <a:p>
          <a:endParaRPr lang="fr-FR"/>
        </a:p>
      </dgm:t>
    </dgm:pt>
    <dgm:pt modelId="{12437D63-3271-472D-B3A3-4C874B978775}" type="pres">
      <dgm:prSet presAssocID="{19FC1616-8266-40EC-9E05-68C7B5EB7064}" presName="hierChild7" presStyleCnt="0"/>
      <dgm:spPr/>
      <dgm:t>
        <a:bodyPr/>
        <a:lstStyle/>
        <a:p>
          <a:endParaRPr lang="fr-FR"/>
        </a:p>
      </dgm:t>
    </dgm:pt>
    <dgm:pt modelId="{0EE22D80-BE42-4D31-AD77-37C51BCEE916}" type="pres">
      <dgm:prSet presAssocID="{EEA2677B-1109-49FE-AD57-BEFF4BC7343F}" presName="Name37" presStyleLbl="parChTrans1D2" presStyleIdx="2" presStyleCnt="7"/>
      <dgm:spPr/>
      <dgm:t>
        <a:bodyPr/>
        <a:lstStyle/>
        <a:p>
          <a:endParaRPr lang="fr-FR"/>
        </a:p>
      </dgm:t>
    </dgm:pt>
    <dgm:pt modelId="{65D5A3FB-398C-4E63-B4DB-BA6C589F4AD9}" type="pres">
      <dgm:prSet presAssocID="{5A25CB3B-8237-4A5B-88F2-D3865829E908}" presName="hierRoot2" presStyleCnt="0">
        <dgm:presLayoutVars>
          <dgm:hierBranch val="init"/>
        </dgm:presLayoutVars>
      </dgm:prSet>
      <dgm:spPr/>
      <dgm:t>
        <a:bodyPr/>
        <a:lstStyle/>
        <a:p>
          <a:endParaRPr lang="fr-FR"/>
        </a:p>
      </dgm:t>
    </dgm:pt>
    <dgm:pt modelId="{646E78AA-4BE3-48A9-B820-C6A13D447856}" type="pres">
      <dgm:prSet presAssocID="{5A25CB3B-8237-4A5B-88F2-D3865829E908}" presName="rootComposite" presStyleCnt="0"/>
      <dgm:spPr/>
      <dgm:t>
        <a:bodyPr/>
        <a:lstStyle/>
        <a:p>
          <a:endParaRPr lang="fr-FR"/>
        </a:p>
      </dgm:t>
    </dgm:pt>
    <dgm:pt modelId="{493380EA-D7BA-4056-9907-BCFC2E63B072}" type="pres">
      <dgm:prSet presAssocID="{5A25CB3B-8237-4A5B-88F2-D3865829E908}" presName="rootText" presStyleLbl="node2" presStyleIdx="2" presStyleCnt="5" custLinFactNeighborY="131">
        <dgm:presLayoutVars>
          <dgm:chPref val="3"/>
        </dgm:presLayoutVars>
      </dgm:prSet>
      <dgm:spPr/>
      <dgm:t>
        <a:bodyPr/>
        <a:lstStyle/>
        <a:p>
          <a:endParaRPr lang="fr-FR"/>
        </a:p>
      </dgm:t>
    </dgm:pt>
    <dgm:pt modelId="{24E49ACE-4D56-4E06-BC9C-A92D535936A8}" type="pres">
      <dgm:prSet presAssocID="{5A25CB3B-8237-4A5B-88F2-D3865829E908}" presName="rootConnector" presStyleLbl="node2" presStyleIdx="2" presStyleCnt="5"/>
      <dgm:spPr/>
      <dgm:t>
        <a:bodyPr/>
        <a:lstStyle/>
        <a:p>
          <a:endParaRPr lang="fr-FR"/>
        </a:p>
      </dgm:t>
    </dgm:pt>
    <dgm:pt modelId="{CD988510-994D-43F4-B58C-217C3F318EAC}" type="pres">
      <dgm:prSet presAssocID="{5A25CB3B-8237-4A5B-88F2-D3865829E908}" presName="hierChild4" presStyleCnt="0"/>
      <dgm:spPr/>
      <dgm:t>
        <a:bodyPr/>
        <a:lstStyle/>
        <a:p>
          <a:endParaRPr lang="fr-FR"/>
        </a:p>
      </dgm:t>
    </dgm:pt>
    <dgm:pt modelId="{EF8DC451-EE8C-4E15-BD7C-5AD38A199D83}" type="pres">
      <dgm:prSet presAssocID="{5A25CB3B-8237-4A5B-88F2-D3865829E908}" presName="hierChild5" presStyleCnt="0"/>
      <dgm:spPr/>
      <dgm:t>
        <a:bodyPr/>
        <a:lstStyle/>
        <a:p>
          <a:endParaRPr lang="fr-FR"/>
        </a:p>
      </dgm:t>
    </dgm:pt>
    <dgm:pt modelId="{D503D7E0-8B3F-4767-8DAA-BF6A27AF7020}" type="pres">
      <dgm:prSet presAssocID="{0992FCC7-E67A-4794-ABE1-1C47AFBA3E93}" presName="Name111" presStyleLbl="parChTrans1D3" presStyleIdx="6" presStyleCnt="15"/>
      <dgm:spPr/>
      <dgm:t>
        <a:bodyPr/>
        <a:lstStyle/>
        <a:p>
          <a:endParaRPr lang="fr-FR"/>
        </a:p>
      </dgm:t>
    </dgm:pt>
    <dgm:pt modelId="{2AB85679-D40F-43B2-9847-46EB7AFC3985}" type="pres">
      <dgm:prSet presAssocID="{76F9FFCE-0D06-420F-A685-1888086D373A}" presName="hierRoot3" presStyleCnt="0">
        <dgm:presLayoutVars>
          <dgm:hierBranch val="init"/>
        </dgm:presLayoutVars>
      </dgm:prSet>
      <dgm:spPr/>
      <dgm:t>
        <a:bodyPr/>
        <a:lstStyle/>
        <a:p>
          <a:endParaRPr lang="fr-FR"/>
        </a:p>
      </dgm:t>
    </dgm:pt>
    <dgm:pt modelId="{7051276F-371D-4FE9-8AC7-37D68238D2CC}" type="pres">
      <dgm:prSet presAssocID="{76F9FFCE-0D06-420F-A685-1888086D373A}" presName="rootComposite3" presStyleCnt="0"/>
      <dgm:spPr/>
      <dgm:t>
        <a:bodyPr/>
        <a:lstStyle/>
        <a:p>
          <a:endParaRPr lang="fr-FR"/>
        </a:p>
      </dgm:t>
    </dgm:pt>
    <dgm:pt modelId="{7F8ECCA6-6A65-4B18-951E-077D28FBDD8B}" type="pres">
      <dgm:prSet presAssocID="{76F9FFCE-0D06-420F-A685-1888086D373A}" presName="rootText3" presStyleLbl="asst2" presStyleIdx="5" presStyleCnt="14">
        <dgm:presLayoutVars>
          <dgm:chPref val="3"/>
        </dgm:presLayoutVars>
      </dgm:prSet>
      <dgm:spPr/>
      <dgm:t>
        <a:bodyPr/>
        <a:lstStyle/>
        <a:p>
          <a:endParaRPr lang="fr-FR"/>
        </a:p>
      </dgm:t>
    </dgm:pt>
    <dgm:pt modelId="{E72E204B-E2DF-4281-88AC-0390FD346433}" type="pres">
      <dgm:prSet presAssocID="{76F9FFCE-0D06-420F-A685-1888086D373A}" presName="rootConnector3" presStyleLbl="asst2" presStyleIdx="5" presStyleCnt="14"/>
      <dgm:spPr/>
      <dgm:t>
        <a:bodyPr/>
        <a:lstStyle/>
        <a:p>
          <a:endParaRPr lang="fr-FR"/>
        </a:p>
      </dgm:t>
    </dgm:pt>
    <dgm:pt modelId="{8C78B908-9D17-4120-A7F0-8ABC1AE513A8}" type="pres">
      <dgm:prSet presAssocID="{76F9FFCE-0D06-420F-A685-1888086D373A}" presName="hierChild6" presStyleCnt="0"/>
      <dgm:spPr/>
      <dgm:t>
        <a:bodyPr/>
        <a:lstStyle/>
        <a:p>
          <a:endParaRPr lang="fr-FR"/>
        </a:p>
      </dgm:t>
    </dgm:pt>
    <dgm:pt modelId="{174D5D6B-4B39-4A3E-962B-BE1A2E135840}" type="pres">
      <dgm:prSet presAssocID="{76F9FFCE-0D06-420F-A685-1888086D373A}" presName="hierChild7" presStyleCnt="0"/>
      <dgm:spPr/>
      <dgm:t>
        <a:bodyPr/>
        <a:lstStyle/>
        <a:p>
          <a:endParaRPr lang="fr-FR"/>
        </a:p>
      </dgm:t>
    </dgm:pt>
    <dgm:pt modelId="{1457DD8D-8385-4339-B7AA-071F6EC0159D}" type="pres">
      <dgm:prSet presAssocID="{77800516-C300-4682-8813-42127AA906F7}" presName="Name111" presStyleLbl="parChTrans1D3" presStyleIdx="7" presStyleCnt="15"/>
      <dgm:spPr/>
      <dgm:t>
        <a:bodyPr/>
        <a:lstStyle/>
        <a:p>
          <a:endParaRPr lang="fr-FR"/>
        </a:p>
      </dgm:t>
    </dgm:pt>
    <dgm:pt modelId="{F0FA0DDD-C917-41D4-9583-E8D02DC13AAD}" type="pres">
      <dgm:prSet presAssocID="{DBC84AE0-9143-42D1-80FC-5641583291FA}" presName="hierRoot3" presStyleCnt="0">
        <dgm:presLayoutVars>
          <dgm:hierBranch val="init"/>
        </dgm:presLayoutVars>
      </dgm:prSet>
      <dgm:spPr/>
      <dgm:t>
        <a:bodyPr/>
        <a:lstStyle/>
        <a:p>
          <a:endParaRPr lang="fr-FR"/>
        </a:p>
      </dgm:t>
    </dgm:pt>
    <dgm:pt modelId="{5DAFBCB6-790D-4DAF-805B-2AAE66B429FF}" type="pres">
      <dgm:prSet presAssocID="{DBC84AE0-9143-42D1-80FC-5641583291FA}" presName="rootComposite3" presStyleCnt="0"/>
      <dgm:spPr/>
      <dgm:t>
        <a:bodyPr/>
        <a:lstStyle/>
        <a:p>
          <a:endParaRPr lang="fr-FR"/>
        </a:p>
      </dgm:t>
    </dgm:pt>
    <dgm:pt modelId="{783A5AA0-63A6-4774-9023-CF9CA077079E}" type="pres">
      <dgm:prSet presAssocID="{DBC84AE0-9143-42D1-80FC-5641583291FA}" presName="rootText3" presStyleLbl="asst2" presStyleIdx="6" presStyleCnt="14">
        <dgm:presLayoutVars>
          <dgm:chPref val="3"/>
        </dgm:presLayoutVars>
      </dgm:prSet>
      <dgm:spPr/>
      <dgm:t>
        <a:bodyPr/>
        <a:lstStyle/>
        <a:p>
          <a:endParaRPr lang="fr-FR"/>
        </a:p>
      </dgm:t>
    </dgm:pt>
    <dgm:pt modelId="{8204A577-C9BC-423B-9093-016D3A743DD2}" type="pres">
      <dgm:prSet presAssocID="{DBC84AE0-9143-42D1-80FC-5641583291FA}" presName="rootConnector3" presStyleLbl="asst2" presStyleIdx="6" presStyleCnt="14"/>
      <dgm:spPr/>
      <dgm:t>
        <a:bodyPr/>
        <a:lstStyle/>
        <a:p>
          <a:endParaRPr lang="fr-FR"/>
        </a:p>
      </dgm:t>
    </dgm:pt>
    <dgm:pt modelId="{B37B41FE-9FD8-48E0-A05C-0E50ECC6DC5E}" type="pres">
      <dgm:prSet presAssocID="{DBC84AE0-9143-42D1-80FC-5641583291FA}" presName="hierChild6" presStyleCnt="0"/>
      <dgm:spPr/>
      <dgm:t>
        <a:bodyPr/>
        <a:lstStyle/>
        <a:p>
          <a:endParaRPr lang="fr-FR"/>
        </a:p>
      </dgm:t>
    </dgm:pt>
    <dgm:pt modelId="{9925FA3C-C127-458F-9C37-E2AAB82B6B83}" type="pres">
      <dgm:prSet presAssocID="{DBC84AE0-9143-42D1-80FC-5641583291FA}" presName="hierChild7" presStyleCnt="0"/>
      <dgm:spPr/>
      <dgm:t>
        <a:bodyPr/>
        <a:lstStyle/>
        <a:p>
          <a:endParaRPr lang="fr-FR"/>
        </a:p>
      </dgm:t>
    </dgm:pt>
    <dgm:pt modelId="{8FED612F-C827-43B6-BE55-937B2CFB2716}" type="pres">
      <dgm:prSet presAssocID="{3C622982-AE8B-4477-84AE-11140A19E0B0}" presName="Name111" presStyleLbl="parChTrans1D3" presStyleIdx="8" presStyleCnt="15"/>
      <dgm:spPr/>
      <dgm:t>
        <a:bodyPr/>
        <a:lstStyle/>
        <a:p>
          <a:endParaRPr lang="fr-FR"/>
        </a:p>
      </dgm:t>
    </dgm:pt>
    <dgm:pt modelId="{1A71DC07-23C2-40F6-B0AF-7E65C6F8430D}" type="pres">
      <dgm:prSet presAssocID="{983D0937-F678-46F1-B499-54350DBB78D0}" presName="hierRoot3" presStyleCnt="0">
        <dgm:presLayoutVars>
          <dgm:hierBranch val="init"/>
        </dgm:presLayoutVars>
      </dgm:prSet>
      <dgm:spPr/>
      <dgm:t>
        <a:bodyPr/>
        <a:lstStyle/>
        <a:p>
          <a:endParaRPr lang="fr-FR"/>
        </a:p>
      </dgm:t>
    </dgm:pt>
    <dgm:pt modelId="{6BC34BAA-35BA-4C31-9C02-628DC58992B9}" type="pres">
      <dgm:prSet presAssocID="{983D0937-F678-46F1-B499-54350DBB78D0}" presName="rootComposite3" presStyleCnt="0"/>
      <dgm:spPr/>
      <dgm:t>
        <a:bodyPr/>
        <a:lstStyle/>
        <a:p>
          <a:endParaRPr lang="fr-FR"/>
        </a:p>
      </dgm:t>
    </dgm:pt>
    <dgm:pt modelId="{5D66A112-9AB5-4F87-BD62-B8639CE2B716}" type="pres">
      <dgm:prSet presAssocID="{983D0937-F678-46F1-B499-54350DBB78D0}" presName="rootText3" presStyleLbl="asst2" presStyleIdx="7" presStyleCnt="14">
        <dgm:presLayoutVars>
          <dgm:chPref val="3"/>
        </dgm:presLayoutVars>
      </dgm:prSet>
      <dgm:spPr/>
      <dgm:t>
        <a:bodyPr/>
        <a:lstStyle/>
        <a:p>
          <a:endParaRPr lang="fr-FR"/>
        </a:p>
      </dgm:t>
    </dgm:pt>
    <dgm:pt modelId="{7FE8CF7A-56B0-4192-BAAD-ADC501611C88}" type="pres">
      <dgm:prSet presAssocID="{983D0937-F678-46F1-B499-54350DBB78D0}" presName="rootConnector3" presStyleLbl="asst2" presStyleIdx="7" presStyleCnt="14"/>
      <dgm:spPr/>
      <dgm:t>
        <a:bodyPr/>
        <a:lstStyle/>
        <a:p>
          <a:endParaRPr lang="fr-FR"/>
        </a:p>
      </dgm:t>
    </dgm:pt>
    <dgm:pt modelId="{BDDB99A1-D1D2-49F4-87FD-E24E8C67179C}" type="pres">
      <dgm:prSet presAssocID="{983D0937-F678-46F1-B499-54350DBB78D0}" presName="hierChild6" presStyleCnt="0"/>
      <dgm:spPr/>
      <dgm:t>
        <a:bodyPr/>
        <a:lstStyle/>
        <a:p>
          <a:endParaRPr lang="fr-FR"/>
        </a:p>
      </dgm:t>
    </dgm:pt>
    <dgm:pt modelId="{D2DA8C74-CFDB-4854-BD17-6994E4AB9DF3}" type="pres">
      <dgm:prSet presAssocID="{983D0937-F678-46F1-B499-54350DBB78D0}" presName="hierChild7" presStyleCnt="0"/>
      <dgm:spPr/>
      <dgm:t>
        <a:bodyPr/>
        <a:lstStyle/>
        <a:p>
          <a:endParaRPr lang="fr-FR"/>
        </a:p>
      </dgm:t>
    </dgm:pt>
    <dgm:pt modelId="{8D0E7004-7787-49C5-A803-E171871689E6}" type="pres">
      <dgm:prSet presAssocID="{06513F9F-FDA6-4FE5-9E25-ABB7D08290F4}" presName="Name37" presStyleLbl="parChTrans1D2" presStyleIdx="3" presStyleCnt="7"/>
      <dgm:spPr/>
      <dgm:t>
        <a:bodyPr/>
        <a:lstStyle/>
        <a:p>
          <a:endParaRPr lang="fr-FR"/>
        </a:p>
      </dgm:t>
    </dgm:pt>
    <dgm:pt modelId="{54FD3304-ED3A-408E-AFB1-2272B1D51576}" type="pres">
      <dgm:prSet presAssocID="{36B1D74F-0206-4C37-ABF5-CBCFDA50BF99}" presName="hierRoot2" presStyleCnt="0">
        <dgm:presLayoutVars>
          <dgm:hierBranch val="init"/>
        </dgm:presLayoutVars>
      </dgm:prSet>
      <dgm:spPr/>
      <dgm:t>
        <a:bodyPr/>
        <a:lstStyle/>
        <a:p>
          <a:endParaRPr lang="fr-FR"/>
        </a:p>
      </dgm:t>
    </dgm:pt>
    <dgm:pt modelId="{EFD103EE-8181-49A2-A990-2981ACCE02C2}" type="pres">
      <dgm:prSet presAssocID="{36B1D74F-0206-4C37-ABF5-CBCFDA50BF99}" presName="rootComposite" presStyleCnt="0"/>
      <dgm:spPr/>
      <dgm:t>
        <a:bodyPr/>
        <a:lstStyle/>
        <a:p>
          <a:endParaRPr lang="fr-FR"/>
        </a:p>
      </dgm:t>
    </dgm:pt>
    <dgm:pt modelId="{1B646834-FDED-4A71-A0E4-FEB4431B8B4E}" type="pres">
      <dgm:prSet presAssocID="{36B1D74F-0206-4C37-ABF5-CBCFDA50BF99}" presName="rootText" presStyleLbl="node2" presStyleIdx="3" presStyleCnt="5">
        <dgm:presLayoutVars>
          <dgm:chPref val="3"/>
        </dgm:presLayoutVars>
      </dgm:prSet>
      <dgm:spPr/>
      <dgm:t>
        <a:bodyPr/>
        <a:lstStyle/>
        <a:p>
          <a:endParaRPr lang="fr-FR"/>
        </a:p>
      </dgm:t>
    </dgm:pt>
    <dgm:pt modelId="{1C6B5650-EA4F-4D14-AC09-E92C4FC34218}" type="pres">
      <dgm:prSet presAssocID="{36B1D74F-0206-4C37-ABF5-CBCFDA50BF99}" presName="rootConnector" presStyleLbl="node2" presStyleIdx="3" presStyleCnt="5"/>
      <dgm:spPr/>
      <dgm:t>
        <a:bodyPr/>
        <a:lstStyle/>
        <a:p>
          <a:endParaRPr lang="fr-FR"/>
        </a:p>
      </dgm:t>
    </dgm:pt>
    <dgm:pt modelId="{84643556-FDBD-4889-B5E3-85C04BC15C89}" type="pres">
      <dgm:prSet presAssocID="{36B1D74F-0206-4C37-ABF5-CBCFDA50BF99}" presName="hierChild4" presStyleCnt="0"/>
      <dgm:spPr/>
      <dgm:t>
        <a:bodyPr/>
        <a:lstStyle/>
        <a:p>
          <a:endParaRPr lang="fr-FR"/>
        </a:p>
      </dgm:t>
    </dgm:pt>
    <dgm:pt modelId="{09B6F0B9-6C96-43EB-B562-AFB203C09D38}" type="pres">
      <dgm:prSet presAssocID="{36B1D74F-0206-4C37-ABF5-CBCFDA50BF99}" presName="hierChild5" presStyleCnt="0"/>
      <dgm:spPr/>
      <dgm:t>
        <a:bodyPr/>
        <a:lstStyle/>
        <a:p>
          <a:endParaRPr lang="fr-FR"/>
        </a:p>
      </dgm:t>
    </dgm:pt>
    <dgm:pt modelId="{17141AB5-BA73-4C0D-931C-09ABA63F9F67}" type="pres">
      <dgm:prSet presAssocID="{4405E900-EC4D-4514-9A9E-C477208E9768}" presName="Name111" presStyleLbl="parChTrans1D3" presStyleIdx="9" presStyleCnt="15"/>
      <dgm:spPr/>
      <dgm:t>
        <a:bodyPr/>
        <a:lstStyle/>
        <a:p>
          <a:endParaRPr lang="fr-FR"/>
        </a:p>
      </dgm:t>
    </dgm:pt>
    <dgm:pt modelId="{F85F51F8-FC47-4913-801E-0712A06FC001}" type="pres">
      <dgm:prSet presAssocID="{116C7DFB-2A4F-4B20-A999-6FCA23519766}" presName="hierRoot3" presStyleCnt="0">
        <dgm:presLayoutVars>
          <dgm:hierBranch val="init"/>
        </dgm:presLayoutVars>
      </dgm:prSet>
      <dgm:spPr/>
      <dgm:t>
        <a:bodyPr/>
        <a:lstStyle/>
        <a:p>
          <a:endParaRPr lang="fr-FR"/>
        </a:p>
      </dgm:t>
    </dgm:pt>
    <dgm:pt modelId="{0FA1BDB2-517F-4029-BC09-DDCE21BB8BD2}" type="pres">
      <dgm:prSet presAssocID="{116C7DFB-2A4F-4B20-A999-6FCA23519766}" presName="rootComposite3" presStyleCnt="0"/>
      <dgm:spPr/>
      <dgm:t>
        <a:bodyPr/>
        <a:lstStyle/>
        <a:p>
          <a:endParaRPr lang="fr-FR"/>
        </a:p>
      </dgm:t>
    </dgm:pt>
    <dgm:pt modelId="{464AD9A2-ED13-4285-B17F-45FD908CEEE4}" type="pres">
      <dgm:prSet presAssocID="{116C7DFB-2A4F-4B20-A999-6FCA23519766}" presName="rootText3" presStyleLbl="asst2" presStyleIdx="8" presStyleCnt="14">
        <dgm:presLayoutVars>
          <dgm:chPref val="3"/>
        </dgm:presLayoutVars>
      </dgm:prSet>
      <dgm:spPr/>
      <dgm:t>
        <a:bodyPr/>
        <a:lstStyle/>
        <a:p>
          <a:endParaRPr lang="fr-FR"/>
        </a:p>
      </dgm:t>
    </dgm:pt>
    <dgm:pt modelId="{CED858AE-8535-445C-A65D-0CF798101019}" type="pres">
      <dgm:prSet presAssocID="{116C7DFB-2A4F-4B20-A999-6FCA23519766}" presName="rootConnector3" presStyleLbl="asst2" presStyleIdx="8" presStyleCnt="14"/>
      <dgm:spPr/>
      <dgm:t>
        <a:bodyPr/>
        <a:lstStyle/>
        <a:p>
          <a:endParaRPr lang="fr-FR"/>
        </a:p>
      </dgm:t>
    </dgm:pt>
    <dgm:pt modelId="{FE9C694D-9EE7-41DC-9621-F3FE3CB8CA39}" type="pres">
      <dgm:prSet presAssocID="{116C7DFB-2A4F-4B20-A999-6FCA23519766}" presName="hierChild6" presStyleCnt="0"/>
      <dgm:spPr/>
      <dgm:t>
        <a:bodyPr/>
        <a:lstStyle/>
        <a:p>
          <a:endParaRPr lang="fr-FR"/>
        </a:p>
      </dgm:t>
    </dgm:pt>
    <dgm:pt modelId="{344FECC8-F05C-408F-B5C2-62DDDAF4C3A4}" type="pres">
      <dgm:prSet presAssocID="{116C7DFB-2A4F-4B20-A999-6FCA23519766}" presName="hierChild7" presStyleCnt="0"/>
      <dgm:spPr/>
      <dgm:t>
        <a:bodyPr/>
        <a:lstStyle/>
        <a:p>
          <a:endParaRPr lang="fr-FR"/>
        </a:p>
      </dgm:t>
    </dgm:pt>
    <dgm:pt modelId="{DA287F60-DAAA-43C3-A4E8-0C90E8E9102E}" type="pres">
      <dgm:prSet presAssocID="{914B9245-962A-47FD-8392-67F27CCC25BD}" presName="Name111" presStyleLbl="parChTrans1D3" presStyleIdx="10" presStyleCnt="15"/>
      <dgm:spPr/>
      <dgm:t>
        <a:bodyPr/>
        <a:lstStyle/>
        <a:p>
          <a:endParaRPr lang="fr-FR"/>
        </a:p>
      </dgm:t>
    </dgm:pt>
    <dgm:pt modelId="{2BE01D94-8C2F-4915-B765-D65E28DF90D3}" type="pres">
      <dgm:prSet presAssocID="{9A7FF3B7-94A3-4736-A133-6147727FB3E7}" presName="hierRoot3" presStyleCnt="0">
        <dgm:presLayoutVars>
          <dgm:hierBranch val="init"/>
        </dgm:presLayoutVars>
      </dgm:prSet>
      <dgm:spPr/>
      <dgm:t>
        <a:bodyPr/>
        <a:lstStyle/>
        <a:p>
          <a:endParaRPr lang="fr-FR"/>
        </a:p>
      </dgm:t>
    </dgm:pt>
    <dgm:pt modelId="{B3C2163F-586B-4A5B-B603-EA9F9E3CB4B2}" type="pres">
      <dgm:prSet presAssocID="{9A7FF3B7-94A3-4736-A133-6147727FB3E7}" presName="rootComposite3" presStyleCnt="0"/>
      <dgm:spPr/>
      <dgm:t>
        <a:bodyPr/>
        <a:lstStyle/>
        <a:p>
          <a:endParaRPr lang="fr-FR"/>
        </a:p>
      </dgm:t>
    </dgm:pt>
    <dgm:pt modelId="{4BC6155B-8B3F-44B3-9858-FB71086F85BA}" type="pres">
      <dgm:prSet presAssocID="{9A7FF3B7-94A3-4736-A133-6147727FB3E7}" presName="rootText3" presStyleLbl="asst2" presStyleIdx="9" presStyleCnt="14">
        <dgm:presLayoutVars>
          <dgm:chPref val="3"/>
        </dgm:presLayoutVars>
      </dgm:prSet>
      <dgm:spPr/>
      <dgm:t>
        <a:bodyPr/>
        <a:lstStyle/>
        <a:p>
          <a:endParaRPr lang="fr-FR"/>
        </a:p>
      </dgm:t>
    </dgm:pt>
    <dgm:pt modelId="{DF721A8A-F449-4E5D-80DB-E3AE1F8080AC}" type="pres">
      <dgm:prSet presAssocID="{9A7FF3B7-94A3-4736-A133-6147727FB3E7}" presName="rootConnector3" presStyleLbl="asst2" presStyleIdx="9" presStyleCnt="14"/>
      <dgm:spPr/>
      <dgm:t>
        <a:bodyPr/>
        <a:lstStyle/>
        <a:p>
          <a:endParaRPr lang="fr-FR"/>
        </a:p>
      </dgm:t>
    </dgm:pt>
    <dgm:pt modelId="{29E7A66D-360F-48C3-88FB-9988EC3F0C4A}" type="pres">
      <dgm:prSet presAssocID="{9A7FF3B7-94A3-4736-A133-6147727FB3E7}" presName="hierChild6" presStyleCnt="0"/>
      <dgm:spPr/>
      <dgm:t>
        <a:bodyPr/>
        <a:lstStyle/>
        <a:p>
          <a:endParaRPr lang="fr-FR"/>
        </a:p>
      </dgm:t>
    </dgm:pt>
    <dgm:pt modelId="{500C1EDD-FD69-49A0-9E92-9F8E1E2BF5E0}" type="pres">
      <dgm:prSet presAssocID="{9A7FF3B7-94A3-4736-A133-6147727FB3E7}" presName="hierChild7" presStyleCnt="0"/>
      <dgm:spPr/>
      <dgm:t>
        <a:bodyPr/>
        <a:lstStyle/>
        <a:p>
          <a:endParaRPr lang="fr-FR"/>
        </a:p>
      </dgm:t>
    </dgm:pt>
    <dgm:pt modelId="{FB124C28-8019-4799-9710-32304103AF07}" type="pres">
      <dgm:prSet presAssocID="{C3CEBAC7-39B8-4DCC-8A86-4D2A3A984E1F}" presName="Name111" presStyleLbl="parChTrans1D3" presStyleIdx="11" presStyleCnt="15"/>
      <dgm:spPr/>
      <dgm:t>
        <a:bodyPr/>
        <a:lstStyle/>
        <a:p>
          <a:endParaRPr lang="fr-FR"/>
        </a:p>
      </dgm:t>
    </dgm:pt>
    <dgm:pt modelId="{0989C390-AB9A-44EB-9A27-7872814DE930}" type="pres">
      <dgm:prSet presAssocID="{839DD440-A88E-4293-9071-4CB02F67BB29}" presName="hierRoot3" presStyleCnt="0">
        <dgm:presLayoutVars>
          <dgm:hierBranch val="init"/>
        </dgm:presLayoutVars>
      </dgm:prSet>
      <dgm:spPr/>
      <dgm:t>
        <a:bodyPr/>
        <a:lstStyle/>
        <a:p>
          <a:endParaRPr lang="fr-FR"/>
        </a:p>
      </dgm:t>
    </dgm:pt>
    <dgm:pt modelId="{360164BE-CA65-4B6E-9A95-8AAFD10C8957}" type="pres">
      <dgm:prSet presAssocID="{839DD440-A88E-4293-9071-4CB02F67BB29}" presName="rootComposite3" presStyleCnt="0"/>
      <dgm:spPr/>
      <dgm:t>
        <a:bodyPr/>
        <a:lstStyle/>
        <a:p>
          <a:endParaRPr lang="fr-FR"/>
        </a:p>
      </dgm:t>
    </dgm:pt>
    <dgm:pt modelId="{86787A7C-9EFA-4B50-BD7D-467BF50591EB}" type="pres">
      <dgm:prSet presAssocID="{839DD440-A88E-4293-9071-4CB02F67BB29}" presName="rootText3" presStyleLbl="asst2" presStyleIdx="10" presStyleCnt="14">
        <dgm:presLayoutVars>
          <dgm:chPref val="3"/>
        </dgm:presLayoutVars>
      </dgm:prSet>
      <dgm:spPr/>
      <dgm:t>
        <a:bodyPr/>
        <a:lstStyle/>
        <a:p>
          <a:endParaRPr lang="fr-FR"/>
        </a:p>
      </dgm:t>
    </dgm:pt>
    <dgm:pt modelId="{68B59425-F80D-41BB-A4F5-EEB1FD192695}" type="pres">
      <dgm:prSet presAssocID="{839DD440-A88E-4293-9071-4CB02F67BB29}" presName="rootConnector3" presStyleLbl="asst2" presStyleIdx="10" presStyleCnt="14"/>
      <dgm:spPr/>
      <dgm:t>
        <a:bodyPr/>
        <a:lstStyle/>
        <a:p>
          <a:endParaRPr lang="fr-FR"/>
        </a:p>
      </dgm:t>
    </dgm:pt>
    <dgm:pt modelId="{5850E50A-1C20-440C-B921-378DEA4E04BC}" type="pres">
      <dgm:prSet presAssocID="{839DD440-A88E-4293-9071-4CB02F67BB29}" presName="hierChild6" presStyleCnt="0"/>
      <dgm:spPr/>
      <dgm:t>
        <a:bodyPr/>
        <a:lstStyle/>
        <a:p>
          <a:endParaRPr lang="fr-FR"/>
        </a:p>
      </dgm:t>
    </dgm:pt>
    <dgm:pt modelId="{3F1E16A5-C1FA-43C3-A934-CFCB9F2B7588}" type="pres">
      <dgm:prSet presAssocID="{839DD440-A88E-4293-9071-4CB02F67BB29}" presName="hierChild7" presStyleCnt="0"/>
      <dgm:spPr/>
      <dgm:t>
        <a:bodyPr/>
        <a:lstStyle/>
        <a:p>
          <a:endParaRPr lang="fr-FR"/>
        </a:p>
      </dgm:t>
    </dgm:pt>
    <dgm:pt modelId="{0DA4D603-E67E-4822-936D-AF831C1740E9}" type="pres">
      <dgm:prSet presAssocID="{9197B70C-BFF1-4837-828F-BCCD2116F557}" presName="Name37" presStyleLbl="parChTrans1D2" presStyleIdx="4" presStyleCnt="7"/>
      <dgm:spPr/>
      <dgm:t>
        <a:bodyPr/>
        <a:lstStyle/>
        <a:p>
          <a:endParaRPr lang="fr-FR"/>
        </a:p>
      </dgm:t>
    </dgm:pt>
    <dgm:pt modelId="{5C9396E4-1FD5-4359-B26F-D058E32A0262}" type="pres">
      <dgm:prSet presAssocID="{33C4110B-D774-4206-A9DD-9C6A1E0A6AE4}" presName="hierRoot2" presStyleCnt="0">
        <dgm:presLayoutVars>
          <dgm:hierBranch val="init"/>
        </dgm:presLayoutVars>
      </dgm:prSet>
      <dgm:spPr/>
      <dgm:t>
        <a:bodyPr/>
        <a:lstStyle/>
        <a:p>
          <a:endParaRPr lang="fr-FR"/>
        </a:p>
      </dgm:t>
    </dgm:pt>
    <dgm:pt modelId="{A80BB085-9EE4-479E-843E-2E5BFE91FFBB}" type="pres">
      <dgm:prSet presAssocID="{33C4110B-D774-4206-A9DD-9C6A1E0A6AE4}" presName="rootComposite" presStyleCnt="0"/>
      <dgm:spPr/>
      <dgm:t>
        <a:bodyPr/>
        <a:lstStyle/>
        <a:p>
          <a:endParaRPr lang="fr-FR"/>
        </a:p>
      </dgm:t>
    </dgm:pt>
    <dgm:pt modelId="{983517B4-954C-420B-BC33-01F0831FB70F}" type="pres">
      <dgm:prSet presAssocID="{33C4110B-D774-4206-A9DD-9C6A1E0A6AE4}" presName="rootText" presStyleLbl="node2" presStyleIdx="4" presStyleCnt="5" custScaleX="113430" custScaleY="121779">
        <dgm:presLayoutVars>
          <dgm:chPref val="3"/>
        </dgm:presLayoutVars>
      </dgm:prSet>
      <dgm:spPr/>
      <dgm:t>
        <a:bodyPr/>
        <a:lstStyle/>
        <a:p>
          <a:endParaRPr lang="fr-FR"/>
        </a:p>
      </dgm:t>
    </dgm:pt>
    <dgm:pt modelId="{3A80B7E0-3190-4260-8AE4-4BB764A1B632}" type="pres">
      <dgm:prSet presAssocID="{33C4110B-D774-4206-A9DD-9C6A1E0A6AE4}" presName="rootConnector" presStyleLbl="node2" presStyleIdx="4" presStyleCnt="5"/>
      <dgm:spPr/>
      <dgm:t>
        <a:bodyPr/>
        <a:lstStyle/>
        <a:p>
          <a:endParaRPr lang="fr-FR"/>
        </a:p>
      </dgm:t>
    </dgm:pt>
    <dgm:pt modelId="{2EAD787D-09C8-474B-BC0E-457D6E2671F9}" type="pres">
      <dgm:prSet presAssocID="{33C4110B-D774-4206-A9DD-9C6A1E0A6AE4}" presName="hierChild4" presStyleCnt="0"/>
      <dgm:spPr/>
      <dgm:t>
        <a:bodyPr/>
        <a:lstStyle/>
        <a:p>
          <a:endParaRPr lang="fr-FR"/>
        </a:p>
      </dgm:t>
    </dgm:pt>
    <dgm:pt modelId="{3360C43C-9666-49ED-8843-F03CA73CC75F}" type="pres">
      <dgm:prSet presAssocID="{33C4110B-D774-4206-A9DD-9C6A1E0A6AE4}" presName="hierChild5" presStyleCnt="0"/>
      <dgm:spPr/>
      <dgm:t>
        <a:bodyPr/>
        <a:lstStyle/>
        <a:p>
          <a:endParaRPr lang="fr-FR"/>
        </a:p>
      </dgm:t>
    </dgm:pt>
    <dgm:pt modelId="{31864253-31C3-4871-81E3-4F42C84979C0}" type="pres">
      <dgm:prSet presAssocID="{0A1AC3FF-E740-4C5D-AB26-C700ED2E6177}" presName="Name111" presStyleLbl="parChTrans1D3" presStyleIdx="12" presStyleCnt="15"/>
      <dgm:spPr/>
      <dgm:t>
        <a:bodyPr/>
        <a:lstStyle/>
        <a:p>
          <a:endParaRPr lang="fr-FR"/>
        </a:p>
      </dgm:t>
    </dgm:pt>
    <dgm:pt modelId="{71EA4D90-7119-4C06-8D98-6773499AF70F}" type="pres">
      <dgm:prSet presAssocID="{5844FC0C-90D3-4652-BC2B-19612B2F652D}" presName="hierRoot3" presStyleCnt="0">
        <dgm:presLayoutVars>
          <dgm:hierBranch val="init"/>
        </dgm:presLayoutVars>
      </dgm:prSet>
      <dgm:spPr/>
      <dgm:t>
        <a:bodyPr/>
        <a:lstStyle/>
        <a:p>
          <a:endParaRPr lang="fr-FR"/>
        </a:p>
      </dgm:t>
    </dgm:pt>
    <dgm:pt modelId="{054DA0E6-8A59-4F73-A08E-0B562B67CEDC}" type="pres">
      <dgm:prSet presAssocID="{5844FC0C-90D3-4652-BC2B-19612B2F652D}" presName="rootComposite3" presStyleCnt="0"/>
      <dgm:spPr/>
      <dgm:t>
        <a:bodyPr/>
        <a:lstStyle/>
        <a:p>
          <a:endParaRPr lang="fr-FR"/>
        </a:p>
      </dgm:t>
    </dgm:pt>
    <dgm:pt modelId="{1EFC3CB7-62D2-4B9F-BE7D-BEDC3C0C7629}" type="pres">
      <dgm:prSet presAssocID="{5844FC0C-90D3-4652-BC2B-19612B2F652D}" presName="rootText3" presStyleLbl="asst2" presStyleIdx="11" presStyleCnt="14" custScaleX="108462" custScaleY="122262">
        <dgm:presLayoutVars>
          <dgm:chPref val="3"/>
        </dgm:presLayoutVars>
      </dgm:prSet>
      <dgm:spPr/>
      <dgm:t>
        <a:bodyPr/>
        <a:lstStyle/>
        <a:p>
          <a:endParaRPr lang="fr-FR"/>
        </a:p>
      </dgm:t>
    </dgm:pt>
    <dgm:pt modelId="{0902EC00-E55A-40D3-B390-24E3C23DD22C}" type="pres">
      <dgm:prSet presAssocID="{5844FC0C-90D3-4652-BC2B-19612B2F652D}" presName="rootConnector3" presStyleLbl="asst2" presStyleIdx="11" presStyleCnt="14"/>
      <dgm:spPr/>
      <dgm:t>
        <a:bodyPr/>
        <a:lstStyle/>
        <a:p>
          <a:endParaRPr lang="fr-FR"/>
        </a:p>
      </dgm:t>
    </dgm:pt>
    <dgm:pt modelId="{0375E771-3EB6-4795-B20A-1A1B72FF7084}" type="pres">
      <dgm:prSet presAssocID="{5844FC0C-90D3-4652-BC2B-19612B2F652D}" presName="hierChild6" presStyleCnt="0"/>
      <dgm:spPr/>
      <dgm:t>
        <a:bodyPr/>
        <a:lstStyle/>
        <a:p>
          <a:endParaRPr lang="fr-FR"/>
        </a:p>
      </dgm:t>
    </dgm:pt>
    <dgm:pt modelId="{6FC913C9-4300-4C87-AF83-1BFBD61CE25F}" type="pres">
      <dgm:prSet presAssocID="{5844FC0C-90D3-4652-BC2B-19612B2F652D}" presName="hierChild7" presStyleCnt="0"/>
      <dgm:spPr/>
      <dgm:t>
        <a:bodyPr/>
        <a:lstStyle/>
        <a:p>
          <a:endParaRPr lang="fr-FR"/>
        </a:p>
      </dgm:t>
    </dgm:pt>
    <dgm:pt modelId="{B1383D7A-F71C-421E-B323-BE780ED65D3F}" type="pres">
      <dgm:prSet presAssocID="{0FCEDAA3-27F8-437D-81CB-E2B17D38DE2D}" presName="Name111" presStyleLbl="parChTrans1D3" presStyleIdx="13" presStyleCnt="15"/>
      <dgm:spPr/>
      <dgm:t>
        <a:bodyPr/>
        <a:lstStyle/>
        <a:p>
          <a:endParaRPr lang="fr-FR"/>
        </a:p>
      </dgm:t>
    </dgm:pt>
    <dgm:pt modelId="{B4730D88-C408-4FD8-935D-A3F6869248F8}" type="pres">
      <dgm:prSet presAssocID="{C57B9CA2-E493-4F38-9CBC-CBD4EBB1145C}" presName="hierRoot3" presStyleCnt="0">
        <dgm:presLayoutVars>
          <dgm:hierBranch val="init"/>
        </dgm:presLayoutVars>
      </dgm:prSet>
      <dgm:spPr/>
      <dgm:t>
        <a:bodyPr/>
        <a:lstStyle/>
        <a:p>
          <a:endParaRPr lang="fr-FR"/>
        </a:p>
      </dgm:t>
    </dgm:pt>
    <dgm:pt modelId="{DFF55EB5-90CE-47EF-900A-BF217658E0E2}" type="pres">
      <dgm:prSet presAssocID="{C57B9CA2-E493-4F38-9CBC-CBD4EBB1145C}" presName="rootComposite3" presStyleCnt="0"/>
      <dgm:spPr/>
      <dgm:t>
        <a:bodyPr/>
        <a:lstStyle/>
        <a:p>
          <a:endParaRPr lang="fr-FR"/>
        </a:p>
      </dgm:t>
    </dgm:pt>
    <dgm:pt modelId="{0A5B590E-3AE2-4C45-9118-5883C005A5CD}" type="pres">
      <dgm:prSet presAssocID="{C57B9CA2-E493-4F38-9CBC-CBD4EBB1145C}" presName="rootText3" presStyleLbl="asst2" presStyleIdx="12" presStyleCnt="14" custScaleX="103264" custLinFactNeighborY="10170">
        <dgm:presLayoutVars>
          <dgm:chPref val="3"/>
        </dgm:presLayoutVars>
      </dgm:prSet>
      <dgm:spPr/>
      <dgm:t>
        <a:bodyPr/>
        <a:lstStyle/>
        <a:p>
          <a:endParaRPr lang="fr-FR"/>
        </a:p>
      </dgm:t>
    </dgm:pt>
    <dgm:pt modelId="{119DF6F4-009B-4737-9D9A-4682013CCE20}" type="pres">
      <dgm:prSet presAssocID="{C57B9CA2-E493-4F38-9CBC-CBD4EBB1145C}" presName="rootConnector3" presStyleLbl="asst2" presStyleIdx="12" presStyleCnt="14"/>
      <dgm:spPr/>
      <dgm:t>
        <a:bodyPr/>
        <a:lstStyle/>
        <a:p>
          <a:endParaRPr lang="fr-FR"/>
        </a:p>
      </dgm:t>
    </dgm:pt>
    <dgm:pt modelId="{6DCD6D68-FE3D-4C50-B48D-5B95070816D2}" type="pres">
      <dgm:prSet presAssocID="{C57B9CA2-E493-4F38-9CBC-CBD4EBB1145C}" presName="hierChild6" presStyleCnt="0"/>
      <dgm:spPr/>
      <dgm:t>
        <a:bodyPr/>
        <a:lstStyle/>
        <a:p>
          <a:endParaRPr lang="fr-FR"/>
        </a:p>
      </dgm:t>
    </dgm:pt>
    <dgm:pt modelId="{89E4E73C-F219-4ED0-BDF2-7C3E1C78F0A8}" type="pres">
      <dgm:prSet presAssocID="{C57B9CA2-E493-4F38-9CBC-CBD4EBB1145C}" presName="hierChild7" presStyleCnt="0"/>
      <dgm:spPr/>
      <dgm:t>
        <a:bodyPr/>
        <a:lstStyle/>
        <a:p>
          <a:endParaRPr lang="fr-FR"/>
        </a:p>
      </dgm:t>
    </dgm:pt>
    <dgm:pt modelId="{50CD7420-F269-4172-99CF-D7BDE5267CA1}" type="pres">
      <dgm:prSet presAssocID="{70BBF1D4-ECCC-44DA-BA12-6407BD0581EF}" presName="Name111" presStyleLbl="parChTrans1D3" presStyleIdx="14" presStyleCnt="15"/>
      <dgm:spPr/>
      <dgm:t>
        <a:bodyPr/>
        <a:lstStyle/>
        <a:p>
          <a:endParaRPr lang="fr-FR"/>
        </a:p>
      </dgm:t>
    </dgm:pt>
    <dgm:pt modelId="{15AB0266-29E2-41F0-B6E5-E9CB40A4DB8F}" type="pres">
      <dgm:prSet presAssocID="{BB30ED77-4686-4AB5-B2AF-E60CECD323D6}" presName="hierRoot3" presStyleCnt="0">
        <dgm:presLayoutVars>
          <dgm:hierBranch val="init"/>
        </dgm:presLayoutVars>
      </dgm:prSet>
      <dgm:spPr/>
      <dgm:t>
        <a:bodyPr/>
        <a:lstStyle/>
        <a:p>
          <a:endParaRPr lang="fr-FR"/>
        </a:p>
      </dgm:t>
    </dgm:pt>
    <dgm:pt modelId="{630CC7A8-1043-419C-B578-E00B204EB609}" type="pres">
      <dgm:prSet presAssocID="{BB30ED77-4686-4AB5-B2AF-E60CECD323D6}" presName="rootComposite3" presStyleCnt="0"/>
      <dgm:spPr/>
      <dgm:t>
        <a:bodyPr/>
        <a:lstStyle/>
        <a:p>
          <a:endParaRPr lang="fr-FR"/>
        </a:p>
      </dgm:t>
    </dgm:pt>
    <dgm:pt modelId="{71C31AB1-2E0A-47F8-9141-35555BC85E39}" type="pres">
      <dgm:prSet presAssocID="{BB30ED77-4686-4AB5-B2AF-E60CECD323D6}" presName="rootText3" presStyleLbl="asst2" presStyleIdx="13" presStyleCnt="14">
        <dgm:presLayoutVars>
          <dgm:chPref val="3"/>
        </dgm:presLayoutVars>
      </dgm:prSet>
      <dgm:spPr/>
      <dgm:t>
        <a:bodyPr/>
        <a:lstStyle/>
        <a:p>
          <a:endParaRPr lang="fr-FR"/>
        </a:p>
      </dgm:t>
    </dgm:pt>
    <dgm:pt modelId="{649BE9E8-EFFC-46D9-AB44-438153F312A9}" type="pres">
      <dgm:prSet presAssocID="{BB30ED77-4686-4AB5-B2AF-E60CECD323D6}" presName="rootConnector3" presStyleLbl="asst2" presStyleIdx="13" presStyleCnt="14"/>
      <dgm:spPr/>
      <dgm:t>
        <a:bodyPr/>
        <a:lstStyle/>
        <a:p>
          <a:endParaRPr lang="fr-FR"/>
        </a:p>
      </dgm:t>
    </dgm:pt>
    <dgm:pt modelId="{05EFF188-707D-49BC-A1D6-288B36EE1CAC}" type="pres">
      <dgm:prSet presAssocID="{BB30ED77-4686-4AB5-B2AF-E60CECD323D6}" presName="hierChild6" presStyleCnt="0"/>
      <dgm:spPr/>
      <dgm:t>
        <a:bodyPr/>
        <a:lstStyle/>
        <a:p>
          <a:endParaRPr lang="fr-FR"/>
        </a:p>
      </dgm:t>
    </dgm:pt>
    <dgm:pt modelId="{4B2D9110-0B59-4183-A803-83E51ADB64D6}" type="pres">
      <dgm:prSet presAssocID="{BB30ED77-4686-4AB5-B2AF-E60CECD323D6}" presName="hierChild7" presStyleCnt="0"/>
      <dgm:spPr/>
      <dgm:t>
        <a:bodyPr/>
        <a:lstStyle/>
        <a:p>
          <a:endParaRPr lang="fr-FR"/>
        </a:p>
      </dgm:t>
    </dgm:pt>
    <dgm:pt modelId="{E2C6B142-C381-4300-9E6B-85E48B11A545}" type="pres">
      <dgm:prSet presAssocID="{2A19FA92-1BF6-42EC-B71E-35224EC6F48B}" presName="hierChild3" presStyleCnt="0"/>
      <dgm:spPr/>
      <dgm:t>
        <a:bodyPr/>
        <a:lstStyle/>
        <a:p>
          <a:endParaRPr lang="fr-FR"/>
        </a:p>
      </dgm:t>
    </dgm:pt>
    <dgm:pt modelId="{7078DB90-C4B4-4FC2-B95F-DFA08102970D}" type="pres">
      <dgm:prSet presAssocID="{704714FA-7405-47D8-B890-1C9EA770C904}" presName="Name111" presStyleLbl="parChTrans1D2" presStyleIdx="5" presStyleCnt="7"/>
      <dgm:spPr/>
      <dgm:t>
        <a:bodyPr/>
        <a:lstStyle/>
        <a:p>
          <a:endParaRPr lang="fr-FR"/>
        </a:p>
      </dgm:t>
    </dgm:pt>
    <dgm:pt modelId="{79D2075C-C2A9-4343-B083-3D2191C90880}" type="pres">
      <dgm:prSet presAssocID="{7C377379-62FE-436C-98C4-16CCB9AB9BE1}" presName="hierRoot3" presStyleCnt="0">
        <dgm:presLayoutVars>
          <dgm:hierBranch val="init"/>
        </dgm:presLayoutVars>
      </dgm:prSet>
      <dgm:spPr/>
      <dgm:t>
        <a:bodyPr/>
        <a:lstStyle/>
        <a:p>
          <a:endParaRPr lang="fr-FR"/>
        </a:p>
      </dgm:t>
    </dgm:pt>
    <dgm:pt modelId="{F7A76B93-9F9A-4260-81EE-1555E587CC51}" type="pres">
      <dgm:prSet presAssocID="{7C377379-62FE-436C-98C4-16CCB9AB9BE1}" presName="rootComposite3" presStyleCnt="0"/>
      <dgm:spPr/>
      <dgm:t>
        <a:bodyPr/>
        <a:lstStyle/>
        <a:p>
          <a:endParaRPr lang="fr-FR"/>
        </a:p>
      </dgm:t>
    </dgm:pt>
    <dgm:pt modelId="{AEB967DD-777F-4B4D-A6B1-ACBB274E3790}" type="pres">
      <dgm:prSet presAssocID="{7C377379-62FE-436C-98C4-16CCB9AB9BE1}" presName="rootText3" presStyleLbl="asst1" presStyleIdx="0" presStyleCnt="2" custLinFactNeighborX="-5948" custLinFactNeighborY="-22109">
        <dgm:presLayoutVars>
          <dgm:chPref val="3"/>
        </dgm:presLayoutVars>
      </dgm:prSet>
      <dgm:spPr/>
      <dgm:t>
        <a:bodyPr/>
        <a:lstStyle/>
        <a:p>
          <a:endParaRPr lang="fr-FR"/>
        </a:p>
      </dgm:t>
    </dgm:pt>
    <dgm:pt modelId="{DD26E355-EF3A-45A0-90B2-42AEFA1C9920}" type="pres">
      <dgm:prSet presAssocID="{7C377379-62FE-436C-98C4-16CCB9AB9BE1}" presName="rootConnector3" presStyleLbl="asst1" presStyleIdx="0" presStyleCnt="2"/>
      <dgm:spPr/>
      <dgm:t>
        <a:bodyPr/>
        <a:lstStyle/>
        <a:p>
          <a:endParaRPr lang="fr-FR"/>
        </a:p>
      </dgm:t>
    </dgm:pt>
    <dgm:pt modelId="{A19C3D04-13A9-42B0-94CB-6058ED611CF1}" type="pres">
      <dgm:prSet presAssocID="{7C377379-62FE-436C-98C4-16CCB9AB9BE1}" presName="hierChild6" presStyleCnt="0"/>
      <dgm:spPr/>
      <dgm:t>
        <a:bodyPr/>
        <a:lstStyle/>
        <a:p>
          <a:endParaRPr lang="fr-FR"/>
        </a:p>
      </dgm:t>
    </dgm:pt>
    <dgm:pt modelId="{D75DB457-E6C7-4D9C-932A-637A78619C29}" type="pres">
      <dgm:prSet presAssocID="{7C377379-62FE-436C-98C4-16CCB9AB9BE1}" presName="hierChild7" presStyleCnt="0"/>
      <dgm:spPr/>
      <dgm:t>
        <a:bodyPr/>
        <a:lstStyle/>
        <a:p>
          <a:endParaRPr lang="fr-FR"/>
        </a:p>
      </dgm:t>
    </dgm:pt>
    <dgm:pt modelId="{D5D159FB-113D-463F-8C3F-CA319FCD9323}" type="pres">
      <dgm:prSet presAssocID="{1E03AC64-C7E3-43A3-BFE0-6A2E11A0ACAD}" presName="Name111" presStyleLbl="parChTrans1D2" presStyleIdx="6" presStyleCnt="7"/>
      <dgm:spPr/>
      <dgm:t>
        <a:bodyPr/>
        <a:lstStyle/>
        <a:p>
          <a:endParaRPr lang="fr-FR"/>
        </a:p>
      </dgm:t>
    </dgm:pt>
    <dgm:pt modelId="{BE6C5499-2018-48E9-8224-719ABEB965B5}" type="pres">
      <dgm:prSet presAssocID="{B83E707D-38D9-44A8-835F-F17B2025A9C3}" presName="hierRoot3" presStyleCnt="0">
        <dgm:presLayoutVars>
          <dgm:hierBranch val="init"/>
        </dgm:presLayoutVars>
      </dgm:prSet>
      <dgm:spPr/>
      <dgm:t>
        <a:bodyPr/>
        <a:lstStyle/>
        <a:p>
          <a:endParaRPr lang="fr-FR"/>
        </a:p>
      </dgm:t>
    </dgm:pt>
    <dgm:pt modelId="{7F9EA3CA-F0D0-442E-B963-91A4869C02D4}" type="pres">
      <dgm:prSet presAssocID="{B83E707D-38D9-44A8-835F-F17B2025A9C3}" presName="rootComposite3" presStyleCnt="0"/>
      <dgm:spPr/>
      <dgm:t>
        <a:bodyPr/>
        <a:lstStyle/>
        <a:p>
          <a:endParaRPr lang="fr-FR"/>
        </a:p>
      </dgm:t>
    </dgm:pt>
    <dgm:pt modelId="{FE2BD163-D12E-41CC-9F98-50A4CE8C75FB}" type="pres">
      <dgm:prSet presAssocID="{B83E707D-38D9-44A8-835F-F17B2025A9C3}" presName="rootText3" presStyleLbl="asst1" presStyleIdx="1" presStyleCnt="2" custScaleY="100000" custLinFactNeighborX="73903" custLinFactNeighborY="-31969">
        <dgm:presLayoutVars>
          <dgm:chPref val="3"/>
        </dgm:presLayoutVars>
      </dgm:prSet>
      <dgm:spPr/>
      <dgm:t>
        <a:bodyPr/>
        <a:lstStyle/>
        <a:p>
          <a:endParaRPr lang="fr-FR"/>
        </a:p>
      </dgm:t>
    </dgm:pt>
    <dgm:pt modelId="{B2C87CD4-C099-43F0-AA7C-5ABD68C35525}" type="pres">
      <dgm:prSet presAssocID="{B83E707D-38D9-44A8-835F-F17B2025A9C3}" presName="rootConnector3" presStyleLbl="asst1" presStyleIdx="1" presStyleCnt="2"/>
      <dgm:spPr/>
      <dgm:t>
        <a:bodyPr/>
        <a:lstStyle/>
        <a:p>
          <a:endParaRPr lang="fr-FR"/>
        </a:p>
      </dgm:t>
    </dgm:pt>
    <dgm:pt modelId="{5879AE5B-8FE7-416D-A075-245D84BF3CC8}" type="pres">
      <dgm:prSet presAssocID="{B83E707D-38D9-44A8-835F-F17B2025A9C3}" presName="hierChild6" presStyleCnt="0"/>
      <dgm:spPr/>
      <dgm:t>
        <a:bodyPr/>
        <a:lstStyle/>
        <a:p>
          <a:endParaRPr lang="fr-FR"/>
        </a:p>
      </dgm:t>
    </dgm:pt>
    <dgm:pt modelId="{129F99FC-AC6E-4691-A7D8-778E9014BCE2}" type="pres">
      <dgm:prSet presAssocID="{B83E707D-38D9-44A8-835F-F17B2025A9C3}" presName="hierChild7" presStyleCnt="0"/>
      <dgm:spPr/>
      <dgm:t>
        <a:bodyPr/>
        <a:lstStyle/>
        <a:p>
          <a:endParaRPr lang="fr-FR"/>
        </a:p>
      </dgm:t>
    </dgm:pt>
  </dgm:ptLst>
  <dgm:cxnLst>
    <dgm:cxn modelId="{4073523D-9A3C-4A8B-A39B-25A7DDBE344E}" type="presOf" srcId="{4405E900-EC4D-4514-9A9E-C477208E9768}" destId="{17141AB5-BA73-4C0D-931C-09ABA63F9F67}" srcOrd="0" destOrd="0" presId="urn:microsoft.com/office/officeart/2005/8/layout/orgChart1"/>
    <dgm:cxn modelId="{3DEE0D97-ADB3-4943-8DC2-4D34D18EE2F1}" type="presOf" srcId="{19FC1616-8266-40EC-9E05-68C7B5EB7064}" destId="{7D65D488-583E-4EB4-A84D-9D02E5259A4B}" srcOrd="0" destOrd="0" presId="urn:microsoft.com/office/officeart/2005/8/layout/orgChart1"/>
    <dgm:cxn modelId="{04C33E91-DC4F-4B49-B7E5-BB6B537F577E}" srcId="{2A19FA92-1BF6-42EC-B71E-35224EC6F48B}" destId="{75377E6B-E7DD-4027-B634-07293F6EC1F8}" srcOrd="2" destOrd="0" parTransId="{2C02F640-0476-4AA5-9911-DF0F86531693}" sibTransId="{DB890C34-A456-4226-A3D7-428DECABEB84}"/>
    <dgm:cxn modelId="{0EB6E896-CABA-4251-A11D-E897E9D3B1B3}" type="presOf" srcId="{D799D477-753B-481A-A39E-402A1D16AC4D}" destId="{4D02FD8E-AB96-4425-86CF-3E8FABEBD6C9}" srcOrd="1" destOrd="0" presId="urn:microsoft.com/office/officeart/2005/8/layout/orgChart1"/>
    <dgm:cxn modelId="{7CC75704-E2D4-4675-BE41-E3FEB721418A}" type="presOf" srcId="{0CF92BAE-C045-42CC-B1D7-5C3FEAFA9E0F}" destId="{10A960C2-AFE8-4218-AC72-A246A6E46A33}" srcOrd="1" destOrd="0" presId="urn:microsoft.com/office/officeart/2005/8/layout/orgChart1"/>
    <dgm:cxn modelId="{C7EB47B9-833C-41F0-B0E7-BD6DB85928DA}" type="presOf" srcId="{9197B70C-BFF1-4837-828F-BCCD2116F557}" destId="{0DA4D603-E67E-4822-936D-AF831C1740E9}" srcOrd="0" destOrd="0" presId="urn:microsoft.com/office/officeart/2005/8/layout/orgChart1"/>
    <dgm:cxn modelId="{1727855B-CFF1-4C10-AC40-73F1C29C17FF}" srcId="{33C4110B-D774-4206-A9DD-9C6A1E0A6AE4}" destId="{C57B9CA2-E493-4F38-9CBC-CBD4EBB1145C}" srcOrd="1" destOrd="0" parTransId="{0FCEDAA3-27F8-437D-81CB-E2B17D38DE2D}" sibTransId="{28E5BC8D-B17F-4519-B10C-E282B547245B}"/>
    <dgm:cxn modelId="{2C24C922-FE02-416D-BC2B-39D87B1B1F46}" type="presOf" srcId="{33C4110B-D774-4206-A9DD-9C6A1E0A6AE4}" destId="{3A80B7E0-3190-4260-8AE4-4BB764A1B632}" srcOrd="1" destOrd="0" presId="urn:microsoft.com/office/officeart/2005/8/layout/orgChart1"/>
    <dgm:cxn modelId="{C6B79E76-5137-47CD-81E4-5B789AC5569D}" type="presOf" srcId="{7C377379-62FE-436C-98C4-16CCB9AB9BE1}" destId="{AEB967DD-777F-4B4D-A6B1-ACBB274E3790}" srcOrd="0" destOrd="0" presId="urn:microsoft.com/office/officeart/2005/8/layout/orgChart1"/>
    <dgm:cxn modelId="{B9394183-7447-43CA-9844-2DE501770D61}" srcId="{2A19FA92-1BF6-42EC-B71E-35224EC6F48B}" destId="{33C4110B-D774-4206-A9DD-9C6A1E0A6AE4}" srcOrd="5" destOrd="0" parTransId="{9197B70C-BFF1-4837-828F-BCCD2116F557}" sibTransId="{ED283E1C-12F7-4EAB-A141-DB25F953E563}"/>
    <dgm:cxn modelId="{0BE3EB71-CEE5-44B6-BC59-25373658FE58}" type="presOf" srcId="{914B9245-962A-47FD-8392-67F27CCC25BD}" destId="{DA287F60-DAAA-43C3-A4E8-0C90E8E9102E}" srcOrd="0" destOrd="0" presId="urn:microsoft.com/office/officeart/2005/8/layout/orgChart1"/>
    <dgm:cxn modelId="{C5EE341C-2E8D-46D0-988D-04318A30FE00}" type="presOf" srcId="{7C377379-62FE-436C-98C4-16CCB9AB9BE1}" destId="{DD26E355-EF3A-45A0-90B2-42AEFA1C9920}" srcOrd="1" destOrd="0" presId="urn:microsoft.com/office/officeart/2005/8/layout/orgChart1"/>
    <dgm:cxn modelId="{FF074E7F-B939-4125-BFE5-C0A7A0F0202C}" type="presOf" srcId="{5844FC0C-90D3-4652-BC2B-19612B2F652D}" destId="{1EFC3CB7-62D2-4B9F-BE7D-BEDC3C0C7629}" srcOrd="0" destOrd="0" presId="urn:microsoft.com/office/officeart/2005/8/layout/orgChart1"/>
    <dgm:cxn modelId="{31B25319-E8AE-47BC-BC48-CD0EA7743E13}" type="presOf" srcId="{0FCEDAA3-27F8-437D-81CB-E2B17D38DE2D}" destId="{B1383D7A-F71C-421E-B323-BE780ED65D3F}" srcOrd="0" destOrd="0" presId="urn:microsoft.com/office/officeart/2005/8/layout/orgChart1"/>
    <dgm:cxn modelId="{5C47888B-672F-40A2-AD45-5BEB711484C8}" type="presOf" srcId="{77800516-C300-4682-8813-42127AA906F7}" destId="{1457DD8D-8385-4339-B7AA-071F6EC0159D}" srcOrd="0" destOrd="0" presId="urn:microsoft.com/office/officeart/2005/8/layout/orgChart1"/>
    <dgm:cxn modelId="{2ED5E06F-1FEB-4A5B-87E2-ADB9D9899C42}" type="presOf" srcId="{2A19FA92-1BF6-42EC-B71E-35224EC6F48B}" destId="{17146F70-D503-4F4C-8F06-3CBAFF245D4A}" srcOrd="0" destOrd="0" presId="urn:microsoft.com/office/officeart/2005/8/layout/orgChart1"/>
    <dgm:cxn modelId="{4183E28E-A9A6-46F1-8F0B-51D2F062E1F1}" type="presOf" srcId="{983D0937-F678-46F1-B499-54350DBB78D0}" destId="{7FE8CF7A-56B0-4192-BAAD-ADC501611C88}" srcOrd="1" destOrd="0" presId="urn:microsoft.com/office/officeart/2005/8/layout/orgChart1"/>
    <dgm:cxn modelId="{0D2950A2-AB5F-4D5F-B6EB-EE7B3034E73C}" type="presOf" srcId="{06513F9F-FDA6-4FE5-9E25-ABB7D08290F4}" destId="{8D0E7004-7787-49C5-A803-E171871689E6}" srcOrd="0" destOrd="0" presId="urn:microsoft.com/office/officeart/2005/8/layout/orgChart1"/>
    <dgm:cxn modelId="{F5795EB1-6E06-479E-BFB8-B2977060F715}" srcId="{36B1D74F-0206-4C37-ABF5-CBCFDA50BF99}" destId="{116C7DFB-2A4F-4B20-A999-6FCA23519766}" srcOrd="0" destOrd="0" parTransId="{4405E900-EC4D-4514-9A9E-C477208E9768}" sibTransId="{6DDE7896-D33B-42CB-AEB3-828B319E3E76}"/>
    <dgm:cxn modelId="{B2AC704C-5E80-48B8-B36E-CC3A1FFAE038}" srcId="{2A19FA92-1BF6-42EC-B71E-35224EC6F48B}" destId="{897493A1-9A09-4844-8272-D641E1961D0B}" srcOrd="1" destOrd="0" parTransId="{AF2C7A7E-439A-4AF4-8F69-A296E4FB07D2}" sibTransId="{A120B78B-FC16-46C9-BF48-566F0EADA55A}"/>
    <dgm:cxn modelId="{830FED96-50AA-46F6-969E-5AD2D169FBB0}" type="presOf" srcId="{70BBF1D4-ECCC-44DA-BA12-6407BD0581EF}" destId="{50CD7420-F269-4172-99CF-D7BDE5267CA1}" srcOrd="0" destOrd="0" presId="urn:microsoft.com/office/officeart/2005/8/layout/orgChart1"/>
    <dgm:cxn modelId="{1C436D2A-B7FD-4256-B06D-F523A691EAA5}" type="presOf" srcId="{1E03AC64-C7E3-43A3-BFE0-6A2E11A0ACAD}" destId="{D5D159FB-113D-463F-8C3F-CA319FCD9323}" srcOrd="0" destOrd="0" presId="urn:microsoft.com/office/officeart/2005/8/layout/orgChart1"/>
    <dgm:cxn modelId="{3835FA0D-D5BC-4AF3-8DA1-36D540F409BA}" type="presOf" srcId="{73F953A0-4F87-43BC-A677-665699556B9D}" destId="{591F2B74-A686-4501-A2F2-76F5F2A00386}" srcOrd="0" destOrd="0" presId="urn:microsoft.com/office/officeart/2005/8/layout/orgChart1"/>
    <dgm:cxn modelId="{F1316831-7E7C-4AA6-946B-47D2E7B275B9}" type="presOf" srcId="{6FDD804E-B3E0-4A7A-AA31-0B78716A2AA2}" destId="{4AE84EDC-7F0C-4E33-8D66-A0E12FC7A491}" srcOrd="0" destOrd="0" presId="urn:microsoft.com/office/officeart/2005/8/layout/orgChart1"/>
    <dgm:cxn modelId="{1C7EEA8A-03FD-4257-BEF3-B4D946B080AA}" srcId="{75377E6B-E7DD-4027-B634-07293F6EC1F8}" destId="{0CF92BAE-C045-42CC-B1D7-5C3FEAFA9E0F}" srcOrd="0" destOrd="0" parTransId="{F5657ABA-F754-4ECE-AEDC-E21675F07055}" sibTransId="{F3AA8CD0-90DB-49C3-A3C7-338B03F60E97}"/>
    <dgm:cxn modelId="{A112BAD9-47A9-45C9-AA76-E402AA8D481B}" type="presOf" srcId="{C57B9CA2-E493-4F38-9CBC-CBD4EBB1145C}" destId="{119DF6F4-009B-4737-9D9A-4682013CCE20}" srcOrd="1" destOrd="0" presId="urn:microsoft.com/office/officeart/2005/8/layout/orgChart1"/>
    <dgm:cxn modelId="{B04D09C0-0E26-45E1-80E0-1C4968EC4AF0}" type="presOf" srcId="{9A7FF3B7-94A3-4736-A133-6147727FB3E7}" destId="{4BC6155B-8B3F-44B3-9858-FB71086F85BA}" srcOrd="0" destOrd="0" presId="urn:microsoft.com/office/officeart/2005/8/layout/orgChart1"/>
    <dgm:cxn modelId="{69F477FA-2A57-44F4-B4CF-F8B7A89FF9B6}" type="presOf" srcId="{33C4110B-D774-4206-A9DD-9C6A1E0A6AE4}" destId="{983517B4-954C-420B-BC33-01F0831FB70F}" srcOrd="0" destOrd="0" presId="urn:microsoft.com/office/officeart/2005/8/layout/orgChart1"/>
    <dgm:cxn modelId="{154FC858-1DB5-46D0-B907-4700ACA3EC8E}" type="presOf" srcId="{BB30ED77-4686-4AB5-B2AF-E60CECD323D6}" destId="{649BE9E8-EFFC-46D9-AB44-438153F312A9}" srcOrd="1" destOrd="0" presId="urn:microsoft.com/office/officeart/2005/8/layout/orgChart1"/>
    <dgm:cxn modelId="{0FD8BDBB-FA59-4F6F-B147-C004D0BD6953}" srcId="{897493A1-9A09-4844-8272-D641E1961D0B}" destId="{199A16B6-1AB1-48B6-8EF7-B7BD75BB8ABB}" srcOrd="1" destOrd="0" parTransId="{FE67ABA2-41AC-497E-AFEF-59815EE69458}" sibTransId="{0DBA474C-C916-41E3-A037-78A0C1DA1C30}"/>
    <dgm:cxn modelId="{5408B95B-F938-4E55-8D7D-0CE434057AA3}" type="presOf" srcId="{76F9FFCE-0D06-420F-A685-1888086D373A}" destId="{E72E204B-E2DF-4281-88AC-0390FD346433}" srcOrd="1" destOrd="0" presId="urn:microsoft.com/office/officeart/2005/8/layout/orgChart1"/>
    <dgm:cxn modelId="{DEA17C36-1778-4A03-B70B-EB692AF8433A}" type="presOf" srcId="{5A25CB3B-8237-4A5B-88F2-D3865829E908}" destId="{493380EA-D7BA-4056-9907-BCFC2E63B072}" srcOrd="0" destOrd="0" presId="urn:microsoft.com/office/officeart/2005/8/layout/orgChart1"/>
    <dgm:cxn modelId="{A5C6AF57-69F6-426B-8686-1DA2E056836D}" srcId="{FC7CC867-342E-4CBF-99A9-FBA9FD674062}" destId="{2A19FA92-1BF6-42EC-B71E-35224EC6F48B}" srcOrd="0" destOrd="0" parTransId="{6919F7D6-BF4D-4965-AEBB-16788D702168}" sibTransId="{BDD86A28-2BA3-43EA-BDA8-AF90D7A851E1}"/>
    <dgm:cxn modelId="{7475D8A0-0748-4F0C-A897-BF17C5631451}" type="presOf" srcId="{41869259-92EF-44AE-81C2-EC9B25C17A39}" destId="{3A8BD6B4-074C-4053-B525-9ED3DC7F9B18}" srcOrd="0" destOrd="0" presId="urn:microsoft.com/office/officeart/2005/8/layout/orgChart1"/>
    <dgm:cxn modelId="{5994F465-9E92-48F7-8CA5-7FF864ABF4D3}" type="presOf" srcId="{3AC546C9-6204-4B07-A40D-42E80428375D}" destId="{DCBE78EF-9277-44A6-B2E4-7DB8B70FFF19}" srcOrd="0" destOrd="0" presId="urn:microsoft.com/office/officeart/2005/8/layout/orgChart1"/>
    <dgm:cxn modelId="{26994D8D-51FB-4205-9FA1-44A57ABEB020}" type="presOf" srcId="{B83E707D-38D9-44A8-835F-F17B2025A9C3}" destId="{FE2BD163-D12E-41CC-9F98-50A4CE8C75FB}" srcOrd="0" destOrd="0" presId="urn:microsoft.com/office/officeart/2005/8/layout/orgChart1"/>
    <dgm:cxn modelId="{5A4EF4D6-DB6B-44A0-AE4E-309D21564BE3}" type="presOf" srcId="{6D778B85-DFD8-4C31-B7DF-47C913272C22}" destId="{948279C4-A05A-4493-8EE2-6C30785A47C3}" srcOrd="0" destOrd="0" presId="urn:microsoft.com/office/officeart/2005/8/layout/orgChart1"/>
    <dgm:cxn modelId="{1C3A723A-785F-4445-B101-781B10BABF1D}" srcId="{5A25CB3B-8237-4A5B-88F2-D3865829E908}" destId="{76F9FFCE-0D06-420F-A685-1888086D373A}" srcOrd="0" destOrd="0" parTransId="{0992FCC7-E67A-4794-ABE1-1C47AFBA3E93}" sibTransId="{A61BD279-849F-467C-BAE6-F167B7187D70}"/>
    <dgm:cxn modelId="{F038C654-FF55-44E3-B1C2-15E0D90BC36E}" srcId="{5A25CB3B-8237-4A5B-88F2-D3865829E908}" destId="{983D0937-F678-46F1-B499-54350DBB78D0}" srcOrd="2" destOrd="0" parTransId="{3C622982-AE8B-4477-84AE-11140A19E0B0}" sibTransId="{D829447D-9EFF-4590-919A-7C2D7EE77A7B}"/>
    <dgm:cxn modelId="{DF29DB85-2DE0-4296-95ED-96E877CA2043}" type="presOf" srcId="{36B1D74F-0206-4C37-ABF5-CBCFDA50BF99}" destId="{1B646834-FDED-4A71-A0E4-FEB4431B8B4E}" srcOrd="0" destOrd="0" presId="urn:microsoft.com/office/officeart/2005/8/layout/orgChart1"/>
    <dgm:cxn modelId="{B4B0017E-241B-4DEC-BB4C-98E2E32CA3B4}" type="presOf" srcId="{983D0937-F678-46F1-B499-54350DBB78D0}" destId="{5D66A112-9AB5-4F87-BD62-B8639CE2B716}" srcOrd="0" destOrd="0" presId="urn:microsoft.com/office/officeart/2005/8/layout/orgChart1"/>
    <dgm:cxn modelId="{A1CFDCC8-3B30-496E-9E83-5F57A39935CC}" type="presOf" srcId="{2C02F640-0476-4AA5-9911-DF0F86531693}" destId="{B74BF999-8DE1-462C-A15B-BC9A87BE7E38}" srcOrd="0" destOrd="0" presId="urn:microsoft.com/office/officeart/2005/8/layout/orgChart1"/>
    <dgm:cxn modelId="{5C2113DE-C53D-4538-8D43-C476EBAA4AE6}" type="presOf" srcId="{0992FCC7-E67A-4794-ABE1-1C47AFBA3E93}" destId="{D503D7E0-8B3F-4767-8DAA-BF6A27AF7020}" srcOrd="0" destOrd="0" presId="urn:microsoft.com/office/officeart/2005/8/layout/orgChart1"/>
    <dgm:cxn modelId="{7149264E-4A12-42A3-A269-FA581691D977}" type="presOf" srcId="{B83E707D-38D9-44A8-835F-F17B2025A9C3}" destId="{B2C87CD4-C099-43F0-AA7C-5ABD68C35525}" srcOrd="1" destOrd="0" presId="urn:microsoft.com/office/officeart/2005/8/layout/orgChart1"/>
    <dgm:cxn modelId="{1D498758-0595-4277-A05A-2128AE966839}" type="presOf" srcId="{C57B9CA2-E493-4F38-9CBC-CBD4EBB1145C}" destId="{0A5B590E-3AE2-4C45-9118-5883C005A5CD}" srcOrd="0" destOrd="0" presId="urn:microsoft.com/office/officeart/2005/8/layout/orgChart1"/>
    <dgm:cxn modelId="{053ED21A-D8B4-468B-833B-1163AC77B137}" type="presOf" srcId="{0CF92BAE-C045-42CC-B1D7-5C3FEAFA9E0F}" destId="{C15D8C6B-F41A-4FC7-8DA0-7C93DCD3CC83}" srcOrd="0" destOrd="0" presId="urn:microsoft.com/office/officeart/2005/8/layout/orgChart1"/>
    <dgm:cxn modelId="{8D94F24E-B8D0-4419-921F-10313D801D0D}" srcId="{2A19FA92-1BF6-42EC-B71E-35224EC6F48B}" destId="{5A25CB3B-8237-4A5B-88F2-D3865829E908}" srcOrd="3" destOrd="0" parTransId="{EEA2677B-1109-49FE-AD57-BEFF4BC7343F}" sibTransId="{67BDB469-D268-4DA5-9263-0F64478216C4}"/>
    <dgm:cxn modelId="{71A565E7-5464-4AD6-AF0C-2DE1F95DF0FF}" type="presOf" srcId="{5A25CB3B-8237-4A5B-88F2-D3865829E908}" destId="{24E49ACE-4D56-4E06-BC9C-A92D535936A8}" srcOrd="1" destOrd="0" presId="urn:microsoft.com/office/officeart/2005/8/layout/orgChart1"/>
    <dgm:cxn modelId="{F381D310-14F2-461B-989E-4C42F8A685A8}" type="presOf" srcId="{AF2C7A7E-439A-4AF4-8F69-A296E4FB07D2}" destId="{36271B8A-F314-413A-B061-1E1179698B0E}" srcOrd="0" destOrd="0" presId="urn:microsoft.com/office/officeart/2005/8/layout/orgChart1"/>
    <dgm:cxn modelId="{1F0D7BE2-A6B0-4EFE-A1E9-CD03FE6972E2}" srcId="{33C4110B-D774-4206-A9DD-9C6A1E0A6AE4}" destId="{BB30ED77-4686-4AB5-B2AF-E60CECD323D6}" srcOrd="2" destOrd="0" parTransId="{70BBF1D4-ECCC-44DA-BA12-6407BD0581EF}" sibTransId="{38DBE195-9732-48BA-B008-1E4EC4666E9B}"/>
    <dgm:cxn modelId="{A297CE37-15AA-4976-9564-139818C1C1D1}" type="presOf" srcId="{897493A1-9A09-4844-8272-D641E1961D0B}" destId="{7903FC31-81B2-442A-B655-22D84C6850ED}" srcOrd="0" destOrd="0" presId="urn:microsoft.com/office/officeart/2005/8/layout/orgChart1"/>
    <dgm:cxn modelId="{6C073AB4-9C96-4CC6-9D56-52A8AE52742A}" srcId="{2A19FA92-1BF6-42EC-B71E-35224EC6F48B}" destId="{B83E707D-38D9-44A8-835F-F17B2025A9C3}" srcOrd="6" destOrd="0" parTransId="{1E03AC64-C7E3-43A3-BFE0-6A2E11A0ACAD}" sibTransId="{90BF2746-4989-4118-80D4-4C723CE50CAC}"/>
    <dgm:cxn modelId="{F33CEEB4-EF08-46DA-920C-3F08A2DA99BD}" srcId="{33C4110B-D774-4206-A9DD-9C6A1E0A6AE4}" destId="{5844FC0C-90D3-4652-BC2B-19612B2F652D}" srcOrd="0" destOrd="0" parTransId="{0A1AC3FF-E740-4C5D-AB26-C700ED2E6177}" sibTransId="{1FA515D1-1175-4B56-92F4-C49D569F122D}"/>
    <dgm:cxn modelId="{BD24BB65-1EA9-4158-81CF-95FF9C3D6BEC}" srcId="{2A19FA92-1BF6-42EC-B71E-35224EC6F48B}" destId="{7C377379-62FE-436C-98C4-16CCB9AB9BE1}" srcOrd="0" destOrd="0" parTransId="{704714FA-7405-47D8-B890-1C9EA770C904}" sibTransId="{0B083FF6-24E4-435E-BC2E-20C00D01F22E}"/>
    <dgm:cxn modelId="{B7D26F23-7B19-484E-84E5-7DA20A90F662}" type="presOf" srcId="{839DD440-A88E-4293-9071-4CB02F67BB29}" destId="{68B59425-F80D-41BB-A4F5-EEB1FD192695}" srcOrd="1" destOrd="0" presId="urn:microsoft.com/office/officeart/2005/8/layout/orgChart1"/>
    <dgm:cxn modelId="{6D963F8C-06D3-4BF0-A57C-F8D4291D3E2C}" type="presOf" srcId="{C3CEBAC7-39B8-4DCC-8A86-4D2A3A984E1F}" destId="{FB124C28-8019-4799-9710-32304103AF07}" srcOrd="0" destOrd="0" presId="urn:microsoft.com/office/officeart/2005/8/layout/orgChart1"/>
    <dgm:cxn modelId="{0CC7C36D-F1FE-4D7B-A2D7-577EF09D5A44}" srcId="{5A25CB3B-8237-4A5B-88F2-D3865829E908}" destId="{DBC84AE0-9143-42D1-80FC-5641583291FA}" srcOrd="1" destOrd="0" parTransId="{77800516-C300-4682-8813-42127AA906F7}" sibTransId="{F374CAB9-BB57-4BF2-B885-6C212C6D49B1}"/>
    <dgm:cxn modelId="{341A2BD1-B9D7-4799-A818-1D465ED4DB26}" type="presOf" srcId="{D799D477-753B-481A-A39E-402A1D16AC4D}" destId="{2C18B51C-7A3B-4005-A4CE-5F76F01EC089}" srcOrd="0" destOrd="0" presId="urn:microsoft.com/office/officeart/2005/8/layout/orgChart1"/>
    <dgm:cxn modelId="{140E119F-8210-4D92-BFE4-8D4F6C7C4ED6}" type="presOf" srcId="{FC7CC867-342E-4CBF-99A9-FBA9FD674062}" destId="{348410DF-763D-4CB0-B2A6-65DAA5E4AA48}" srcOrd="0" destOrd="0" presId="urn:microsoft.com/office/officeart/2005/8/layout/orgChart1"/>
    <dgm:cxn modelId="{3E9AAF89-A676-41B2-AE8F-3BEC3A67FEF3}" type="presOf" srcId="{36B1D74F-0206-4C37-ABF5-CBCFDA50BF99}" destId="{1C6B5650-EA4F-4D14-AC09-E92C4FC34218}" srcOrd="1" destOrd="0" presId="urn:microsoft.com/office/officeart/2005/8/layout/orgChart1"/>
    <dgm:cxn modelId="{AA456125-3835-4BA3-B30F-5E0778696AAE}" type="presOf" srcId="{9A7FF3B7-94A3-4736-A133-6147727FB3E7}" destId="{DF721A8A-F449-4E5D-80DB-E3AE1F8080AC}" srcOrd="1" destOrd="0" presId="urn:microsoft.com/office/officeart/2005/8/layout/orgChart1"/>
    <dgm:cxn modelId="{B11D9F6D-C1EF-480C-A854-E83FD92D1BB0}" type="presOf" srcId="{116C7DFB-2A4F-4B20-A999-6FCA23519766}" destId="{CED858AE-8535-445C-A65D-0CF798101019}" srcOrd="1" destOrd="0" presId="urn:microsoft.com/office/officeart/2005/8/layout/orgChart1"/>
    <dgm:cxn modelId="{84E59E74-2AAC-44A3-B629-FC2D0F2D7BFB}" srcId="{75377E6B-E7DD-4027-B634-07293F6EC1F8}" destId="{19FC1616-8266-40EC-9E05-68C7B5EB7064}" srcOrd="2" destOrd="0" parTransId="{A0EA072D-9A75-42BE-97C0-680890A4D112}" sibTransId="{E8B6CAA0-A3A6-4854-8356-35E5A517171E}"/>
    <dgm:cxn modelId="{F7282FB6-6C7B-46C0-AB68-A17589F5B9EA}" srcId="{75377E6B-E7DD-4027-B634-07293F6EC1F8}" destId="{6FDD804E-B3E0-4A7A-AA31-0B78716A2AA2}" srcOrd="1" destOrd="0" parTransId="{41869259-92EF-44AE-81C2-EC9B25C17A39}" sibTransId="{5CA6471E-7BDD-43C4-A290-CD30A82AE96D}"/>
    <dgm:cxn modelId="{A8A46E42-D73E-43FF-B72E-FD61BEDEBE0B}" type="presOf" srcId="{0A1AC3FF-E740-4C5D-AB26-C700ED2E6177}" destId="{31864253-31C3-4871-81E3-4F42C84979C0}" srcOrd="0" destOrd="0" presId="urn:microsoft.com/office/officeart/2005/8/layout/orgChart1"/>
    <dgm:cxn modelId="{D5D465C7-8242-48A9-B987-588B7835B980}" type="presOf" srcId="{19FC1616-8266-40EC-9E05-68C7B5EB7064}" destId="{ECF81FBE-9B97-46B7-8E84-D7A0743D4046}" srcOrd="1" destOrd="0" presId="urn:microsoft.com/office/officeart/2005/8/layout/orgChart1"/>
    <dgm:cxn modelId="{F34BB9AB-07EA-41BC-9F47-F50982EA1AB6}" type="presOf" srcId="{73F953A0-4F87-43BC-A677-665699556B9D}" destId="{A5234D4F-0580-46CC-B724-0EBB40B936EF}" srcOrd="1" destOrd="0" presId="urn:microsoft.com/office/officeart/2005/8/layout/orgChart1"/>
    <dgm:cxn modelId="{027BB23A-36E6-4733-BF5E-913E72EB46F2}" type="presOf" srcId="{DBC84AE0-9143-42D1-80FC-5641583291FA}" destId="{8204A577-C9BC-423B-9093-016D3A743DD2}" srcOrd="1" destOrd="0" presId="urn:microsoft.com/office/officeart/2005/8/layout/orgChart1"/>
    <dgm:cxn modelId="{8375F876-830C-40BA-8866-365622A5DE69}" type="presOf" srcId="{839DD440-A88E-4293-9071-4CB02F67BB29}" destId="{86787A7C-9EFA-4B50-BD7D-467BF50591EB}" srcOrd="0" destOrd="0" presId="urn:microsoft.com/office/officeart/2005/8/layout/orgChart1"/>
    <dgm:cxn modelId="{F34D3AF1-7EFB-4AE9-8DF7-F87A722095D3}" srcId="{897493A1-9A09-4844-8272-D641E1961D0B}" destId="{D799D477-753B-481A-A39E-402A1D16AC4D}" srcOrd="2" destOrd="0" parTransId="{6D778B85-DFD8-4C31-B7DF-47C913272C22}" sibTransId="{493283DE-2D78-4954-8506-D911B709098A}"/>
    <dgm:cxn modelId="{35B53BCD-3AF7-4050-B4D4-5421037D2B5A}" type="presOf" srcId="{BB30ED77-4686-4AB5-B2AF-E60CECD323D6}" destId="{71C31AB1-2E0A-47F8-9141-35555BC85E39}" srcOrd="0" destOrd="0" presId="urn:microsoft.com/office/officeart/2005/8/layout/orgChart1"/>
    <dgm:cxn modelId="{30FB6870-D7D3-4032-A5CB-603E2D3AE934}" type="presOf" srcId="{5844FC0C-90D3-4652-BC2B-19612B2F652D}" destId="{0902EC00-E55A-40D3-B390-24E3C23DD22C}" srcOrd="1" destOrd="0" presId="urn:microsoft.com/office/officeart/2005/8/layout/orgChart1"/>
    <dgm:cxn modelId="{9D0635E5-2695-4A36-A090-1284E53A75EA}" type="presOf" srcId="{EEA2677B-1109-49FE-AD57-BEFF4BC7343F}" destId="{0EE22D80-BE42-4D31-AD77-37C51BCEE916}" srcOrd="0" destOrd="0" presId="urn:microsoft.com/office/officeart/2005/8/layout/orgChart1"/>
    <dgm:cxn modelId="{C03E3202-F5FE-4630-83D5-7D7006EA8D5B}" type="presOf" srcId="{6FDD804E-B3E0-4A7A-AA31-0B78716A2AA2}" destId="{0BCC2C79-8C00-4857-8D5F-30E172DC3AE3}" srcOrd="1" destOrd="0" presId="urn:microsoft.com/office/officeart/2005/8/layout/orgChart1"/>
    <dgm:cxn modelId="{5F69B603-BE25-4185-8A2F-0F8F6AB7A5A2}" type="presOf" srcId="{75377E6B-E7DD-4027-B634-07293F6EC1F8}" destId="{64055C4C-79CF-4230-B31D-369F6A173E9B}" srcOrd="1" destOrd="0" presId="urn:microsoft.com/office/officeart/2005/8/layout/orgChart1"/>
    <dgm:cxn modelId="{4DC7B2F2-7CD8-48A7-BDF3-945F17AE0387}" type="presOf" srcId="{704714FA-7405-47D8-B890-1C9EA770C904}" destId="{7078DB90-C4B4-4FC2-B95F-DFA08102970D}" srcOrd="0" destOrd="0" presId="urn:microsoft.com/office/officeart/2005/8/layout/orgChart1"/>
    <dgm:cxn modelId="{B2FB5AA2-851C-4963-8BD3-D292ED80670F}" type="presOf" srcId="{DBC84AE0-9143-42D1-80FC-5641583291FA}" destId="{783A5AA0-63A6-4774-9023-CF9CA077079E}" srcOrd="0" destOrd="0" presId="urn:microsoft.com/office/officeart/2005/8/layout/orgChart1"/>
    <dgm:cxn modelId="{C1AE3DC6-7276-4766-A67A-E5FF7C4D98C7}" type="presOf" srcId="{76F9FFCE-0D06-420F-A685-1888086D373A}" destId="{7F8ECCA6-6A65-4B18-951E-077D28FBDD8B}" srcOrd="0" destOrd="0" presId="urn:microsoft.com/office/officeart/2005/8/layout/orgChart1"/>
    <dgm:cxn modelId="{36FF6999-AF21-4E0B-A980-BB0266E34AB4}" type="presOf" srcId="{116C7DFB-2A4F-4B20-A999-6FCA23519766}" destId="{464AD9A2-ED13-4285-B17F-45FD908CEEE4}" srcOrd="0" destOrd="0" presId="urn:microsoft.com/office/officeart/2005/8/layout/orgChart1"/>
    <dgm:cxn modelId="{94AEC8D2-B8A7-483B-9E2A-E4BA6C7DC424}" type="presOf" srcId="{75377E6B-E7DD-4027-B634-07293F6EC1F8}" destId="{44D8460B-BC76-4337-AB34-069376686926}" srcOrd="0" destOrd="0" presId="urn:microsoft.com/office/officeart/2005/8/layout/orgChart1"/>
    <dgm:cxn modelId="{8966A0D4-416F-4707-9AA4-323234F83517}" type="presOf" srcId="{2A19FA92-1BF6-42EC-B71E-35224EC6F48B}" destId="{BDF95C13-E012-4554-A27A-AFCD7E6492CB}" srcOrd="1" destOrd="0" presId="urn:microsoft.com/office/officeart/2005/8/layout/orgChart1"/>
    <dgm:cxn modelId="{D4C2B829-C697-4253-948D-CE10BE5086CE}" type="presOf" srcId="{FE67ABA2-41AC-497E-AFEF-59815EE69458}" destId="{B709D145-51EC-4E62-B8A9-01955BB77B23}" srcOrd="0" destOrd="0" presId="urn:microsoft.com/office/officeart/2005/8/layout/orgChart1"/>
    <dgm:cxn modelId="{1F0742D3-D3D9-4620-89B8-CE3765E0BDA4}" srcId="{897493A1-9A09-4844-8272-D641E1961D0B}" destId="{73F953A0-4F87-43BC-A677-665699556B9D}" srcOrd="0" destOrd="0" parTransId="{3AC546C9-6204-4B07-A40D-42E80428375D}" sibTransId="{0FBF07AF-61F6-48B9-BBF5-935179AE00FF}"/>
    <dgm:cxn modelId="{BA801222-D54D-4317-88F2-934FFE01C5D7}" type="presOf" srcId="{199A16B6-1AB1-48B6-8EF7-B7BD75BB8ABB}" destId="{8A59E2E9-5655-43A6-905F-58D54205D039}" srcOrd="0" destOrd="0" presId="urn:microsoft.com/office/officeart/2005/8/layout/orgChart1"/>
    <dgm:cxn modelId="{BDF03626-2DD4-4DE9-9919-B20981C2BB42}" type="presOf" srcId="{F5657ABA-F754-4ECE-AEDC-E21675F07055}" destId="{D06A8DC2-AD73-45FF-8BB6-D902FB320EC7}" srcOrd="0" destOrd="0" presId="urn:microsoft.com/office/officeart/2005/8/layout/orgChart1"/>
    <dgm:cxn modelId="{03898D16-5DD5-4BF3-B38B-7F2DCED33336}" type="presOf" srcId="{199A16B6-1AB1-48B6-8EF7-B7BD75BB8ABB}" destId="{DACD0147-043B-45EF-9091-86A4503B671A}" srcOrd="1" destOrd="0" presId="urn:microsoft.com/office/officeart/2005/8/layout/orgChart1"/>
    <dgm:cxn modelId="{722025AA-D147-4723-B860-8F8193176262}" type="presOf" srcId="{897493A1-9A09-4844-8272-D641E1961D0B}" destId="{55C078B3-DBC2-45EA-A055-ED0B0504A6C4}" srcOrd="1" destOrd="0" presId="urn:microsoft.com/office/officeart/2005/8/layout/orgChart1"/>
    <dgm:cxn modelId="{931465A8-ABB5-4AF1-BA66-D29E2CF17076}" srcId="{36B1D74F-0206-4C37-ABF5-CBCFDA50BF99}" destId="{9A7FF3B7-94A3-4736-A133-6147727FB3E7}" srcOrd="1" destOrd="0" parTransId="{914B9245-962A-47FD-8392-67F27CCC25BD}" sibTransId="{7FC8B2FB-F650-45B1-8B54-0F6A3F6E85A4}"/>
    <dgm:cxn modelId="{B673B5BE-4CE0-48D0-96C1-0690410470FD}" srcId="{2A19FA92-1BF6-42EC-B71E-35224EC6F48B}" destId="{36B1D74F-0206-4C37-ABF5-CBCFDA50BF99}" srcOrd="4" destOrd="0" parTransId="{06513F9F-FDA6-4FE5-9E25-ABB7D08290F4}" sibTransId="{C2476AD9-592A-4FEC-9EB4-5EF321442278}"/>
    <dgm:cxn modelId="{9D6BD36D-CBD8-43E0-9E62-0F6AE38DE4E8}" type="presOf" srcId="{A0EA072D-9A75-42BE-97C0-680890A4D112}" destId="{F1AFA149-DFB5-4C89-8E2F-5BB611FDAF55}" srcOrd="0" destOrd="0" presId="urn:microsoft.com/office/officeart/2005/8/layout/orgChart1"/>
    <dgm:cxn modelId="{916F32C2-49CE-4B98-830D-0AC4A320F09F}" srcId="{36B1D74F-0206-4C37-ABF5-CBCFDA50BF99}" destId="{839DD440-A88E-4293-9071-4CB02F67BB29}" srcOrd="2" destOrd="0" parTransId="{C3CEBAC7-39B8-4DCC-8A86-4D2A3A984E1F}" sibTransId="{3C6EADFB-9730-4B98-A638-CA0261336403}"/>
    <dgm:cxn modelId="{99CEBD2F-267E-4234-ACC1-15FBD86AF751}" type="presOf" srcId="{3C622982-AE8B-4477-84AE-11140A19E0B0}" destId="{8FED612F-C827-43B6-BE55-937B2CFB2716}" srcOrd="0" destOrd="0" presId="urn:microsoft.com/office/officeart/2005/8/layout/orgChart1"/>
    <dgm:cxn modelId="{ACDEB94F-7EF5-4240-9B62-3FE241A1D6F7}" type="presParOf" srcId="{348410DF-763D-4CB0-B2A6-65DAA5E4AA48}" destId="{D6554890-141F-4EC5-885A-3704B72C9015}" srcOrd="0" destOrd="0" presId="urn:microsoft.com/office/officeart/2005/8/layout/orgChart1"/>
    <dgm:cxn modelId="{50DD7499-3742-44A7-840B-05E03430DCF8}" type="presParOf" srcId="{D6554890-141F-4EC5-885A-3704B72C9015}" destId="{43E44F8E-BC0F-4A0C-A620-580724E737D8}" srcOrd="0" destOrd="0" presId="urn:microsoft.com/office/officeart/2005/8/layout/orgChart1"/>
    <dgm:cxn modelId="{58E759D2-04C8-4EB1-B9B4-A542F4655436}" type="presParOf" srcId="{43E44F8E-BC0F-4A0C-A620-580724E737D8}" destId="{17146F70-D503-4F4C-8F06-3CBAFF245D4A}" srcOrd="0" destOrd="0" presId="urn:microsoft.com/office/officeart/2005/8/layout/orgChart1"/>
    <dgm:cxn modelId="{D05EF2CA-81C4-444D-85BA-BE90FB82CF2B}" type="presParOf" srcId="{43E44F8E-BC0F-4A0C-A620-580724E737D8}" destId="{BDF95C13-E012-4554-A27A-AFCD7E6492CB}" srcOrd="1" destOrd="0" presId="urn:microsoft.com/office/officeart/2005/8/layout/orgChart1"/>
    <dgm:cxn modelId="{EF835776-90E5-4EAE-A3E8-6E7F8D6A803E}" type="presParOf" srcId="{D6554890-141F-4EC5-885A-3704B72C9015}" destId="{6D947431-9D8C-4CCD-8E82-2BF3A113A071}" srcOrd="1" destOrd="0" presId="urn:microsoft.com/office/officeart/2005/8/layout/orgChart1"/>
    <dgm:cxn modelId="{652496A1-5920-4551-87A1-C3A6A7F3C49A}" type="presParOf" srcId="{6D947431-9D8C-4CCD-8E82-2BF3A113A071}" destId="{36271B8A-F314-413A-B061-1E1179698B0E}" srcOrd="0" destOrd="0" presId="urn:microsoft.com/office/officeart/2005/8/layout/orgChart1"/>
    <dgm:cxn modelId="{063B46D0-26CB-4C57-9CE1-FD3D49DB218C}" type="presParOf" srcId="{6D947431-9D8C-4CCD-8E82-2BF3A113A071}" destId="{6840BE9C-3199-4A16-95B7-40E7F7654900}" srcOrd="1" destOrd="0" presId="urn:microsoft.com/office/officeart/2005/8/layout/orgChart1"/>
    <dgm:cxn modelId="{25D7FE49-0E8A-4882-A762-C470060ACACA}" type="presParOf" srcId="{6840BE9C-3199-4A16-95B7-40E7F7654900}" destId="{52A3A92A-ED83-4219-93E8-C4A71E894E40}" srcOrd="0" destOrd="0" presId="urn:microsoft.com/office/officeart/2005/8/layout/orgChart1"/>
    <dgm:cxn modelId="{C54F92D4-3A48-4A45-9810-462FA39E32E9}" type="presParOf" srcId="{52A3A92A-ED83-4219-93E8-C4A71E894E40}" destId="{7903FC31-81B2-442A-B655-22D84C6850ED}" srcOrd="0" destOrd="0" presId="urn:microsoft.com/office/officeart/2005/8/layout/orgChart1"/>
    <dgm:cxn modelId="{3DA22E4B-BF42-4EC2-B67A-6164F288D978}" type="presParOf" srcId="{52A3A92A-ED83-4219-93E8-C4A71E894E40}" destId="{55C078B3-DBC2-45EA-A055-ED0B0504A6C4}" srcOrd="1" destOrd="0" presId="urn:microsoft.com/office/officeart/2005/8/layout/orgChart1"/>
    <dgm:cxn modelId="{8719CE7C-4EB2-4D3B-9CB0-E877E323F6A2}" type="presParOf" srcId="{6840BE9C-3199-4A16-95B7-40E7F7654900}" destId="{BD54E9F8-5D6C-4125-BD83-B669B39F404B}" srcOrd="1" destOrd="0" presId="urn:microsoft.com/office/officeart/2005/8/layout/orgChart1"/>
    <dgm:cxn modelId="{7E8CFB16-EF21-4C92-B133-5B39B3F5AB62}" type="presParOf" srcId="{BD54E9F8-5D6C-4125-BD83-B669B39F404B}" destId="{948279C4-A05A-4493-8EE2-6C30785A47C3}" srcOrd="0" destOrd="0" presId="urn:microsoft.com/office/officeart/2005/8/layout/orgChart1"/>
    <dgm:cxn modelId="{1D523440-B147-4850-A271-8653801E290F}" type="presParOf" srcId="{BD54E9F8-5D6C-4125-BD83-B669B39F404B}" destId="{8A26D16F-86EA-47AB-ABD5-8063004DB945}" srcOrd="1" destOrd="0" presId="urn:microsoft.com/office/officeart/2005/8/layout/orgChart1"/>
    <dgm:cxn modelId="{738FF51C-35BD-4A29-B52B-0515DEE1FCD0}" type="presParOf" srcId="{8A26D16F-86EA-47AB-ABD5-8063004DB945}" destId="{746138E0-2D35-491D-B0C1-3985565A83F4}" srcOrd="0" destOrd="0" presId="urn:microsoft.com/office/officeart/2005/8/layout/orgChart1"/>
    <dgm:cxn modelId="{80EB7AF0-BC8F-48C9-A634-A945B9E551E1}" type="presParOf" srcId="{746138E0-2D35-491D-B0C1-3985565A83F4}" destId="{2C18B51C-7A3B-4005-A4CE-5F76F01EC089}" srcOrd="0" destOrd="0" presId="urn:microsoft.com/office/officeart/2005/8/layout/orgChart1"/>
    <dgm:cxn modelId="{36CBDFBF-D3ED-4E6E-9A88-FD3E8363D8C6}" type="presParOf" srcId="{746138E0-2D35-491D-B0C1-3985565A83F4}" destId="{4D02FD8E-AB96-4425-86CF-3E8FABEBD6C9}" srcOrd="1" destOrd="0" presId="urn:microsoft.com/office/officeart/2005/8/layout/orgChart1"/>
    <dgm:cxn modelId="{B118E091-8E56-4F7B-815E-D0339483CBF4}" type="presParOf" srcId="{8A26D16F-86EA-47AB-ABD5-8063004DB945}" destId="{8ABC1075-DDD5-4133-9EE9-F5EAE742F783}" srcOrd="1" destOrd="0" presId="urn:microsoft.com/office/officeart/2005/8/layout/orgChart1"/>
    <dgm:cxn modelId="{3AC7D8EE-3D90-4D19-96EA-218B79C62DD0}" type="presParOf" srcId="{8A26D16F-86EA-47AB-ABD5-8063004DB945}" destId="{4AB4894D-51E0-4F49-9A35-2478821EE033}" srcOrd="2" destOrd="0" presId="urn:microsoft.com/office/officeart/2005/8/layout/orgChart1"/>
    <dgm:cxn modelId="{AF08F800-D907-4B37-819C-C5BDCDEAC796}" type="presParOf" srcId="{6840BE9C-3199-4A16-95B7-40E7F7654900}" destId="{E22974D3-3551-4877-A0BE-AFFAB5770915}" srcOrd="2" destOrd="0" presId="urn:microsoft.com/office/officeart/2005/8/layout/orgChart1"/>
    <dgm:cxn modelId="{B4503544-41AB-4CC7-8EA6-ACCE0A0BA01B}" type="presParOf" srcId="{E22974D3-3551-4877-A0BE-AFFAB5770915}" destId="{DCBE78EF-9277-44A6-B2E4-7DB8B70FFF19}" srcOrd="0" destOrd="0" presId="urn:microsoft.com/office/officeart/2005/8/layout/orgChart1"/>
    <dgm:cxn modelId="{AA8A48AF-E28F-4BBB-9BDB-F58E1D8DB369}" type="presParOf" srcId="{E22974D3-3551-4877-A0BE-AFFAB5770915}" destId="{27F1E9E8-F6E1-44A0-9F51-061183E12EEB}" srcOrd="1" destOrd="0" presId="urn:microsoft.com/office/officeart/2005/8/layout/orgChart1"/>
    <dgm:cxn modelId="{A95F4C36-170D-45AE-98FA-E4AA93769FB5}" type="presParOf" srcId="{27F1E9E8-F6E1-44A0-9F51-061183E12EEB}" destId="{DCC52322-3AD1-44B5-8FD3-B33B7D317A5B}" srcOrd="0" destOrd="0" presId="urn:microsoft.com/office/officeart/2005/8/layout/orgChart1"/>
    <dgm:cxn modelId="{FBF75732-AF0F-45D1-8A39-4A618F593279}" type="presParOf" srcId="{DCC52322-3AD1-44B5-8FD3-B33B7D317A5B}" destId="{591F2B74-A686-4501-A2F2-76F5F2A00386}" srcOrd="0" destOrd="0" presId="urn:microsoft.com/office/officeart/2005/8/layout/orgChart1"/>
    <dgm:cxn modelId="{F2BCE2F6-E46B-4A2C-84A6-475F0B6B3336}" type="presParOf" srcId="{DCC52322-3AD1-44B5-8FD3-B33B7D317A5B}" destId="{A5234D4F-0580-46CC-B724-0EBB40B936EF}" srcOrd="1" destOrd="0" presId="urn:microsoft.com/office/officeart/2005/8/layout/orgChart1"/>
    <dgm:cxn modelId="{6840D9F4-670F-4490-B88E-CA1B141D5B8A}" type="presParOf" srcId="{27F1E9E8-F6E1-44A0-9F51-061183E12EEB}" destId="{A9506D57-F125-4269-BC05-E46BA75AA007}" srcOrd="1" destOrd="0" presId="urn:microsoft.com/office/officeart/2005/8/layout/orgChart1"/>
    <dgm:cxn modelId="{72523115-BB3F-4C00-8D42-93DEDA9E8FDB}" type="presParOf" srcId="{27F1E9E8-F6E1-44A0-9F51-061183E12EEB}" destId="{8B0F36AC-3F87-404E-8786-0FB1C44434D4}" srcOrd="2" destOrd="0" presId="urn:microsoft.com/office/officeart/2005/8/layout/orgChart1"/>
    <dgm:cxn modelId="{D12E815F-9E97-4047-9DEC-29BBB978D2FB}" type="presParOf" srcId="{E22974D3-3551-4877-A0BE-AFFAB5770915}" destId="{B709D145-51EC-4E62-B8A9-01955BB77B23}" srcOrd="2" destOrd="0" presId="urn:microsoft.com/office/officeart/2005/8/layout/orgChart1"/>
    <dgm:cxn modelId="{9509B81C-2489-479E-99A7-4526181D1A3C}" type="presParOf" srcId="{E22974D3-3551-4877-A0BE-AFFAB5770915}" destId="{0983AB85-A374-4965-A2AA-45C2B658B88F}" srcOrd="3" destOrd="0" presId="urn:microsoft.com/office/officeart/2005/8/layout/orgChart1"/>
    <dgm:cxn modelId="{05BB7926-E57E-4D8A-BE6E-8918BB9056FF}" type="presParOf" srcId="{0983AB85-A374-4965-A2AA-45C2B658B88F}" destId="{EADB362F-F96E-4B62-ACE7-04DBE2BB9663}" srcOrd="0" destOrd="0" presId="urn:microsoft.com/office/officeart/2005/8/layout/orgChart1"/>
    <dgm:cxn modelId="{7A065AF2-B54B-45FB-81BF-0A2F7EAA5FC8}" type="presParOf" srcId="{EADB362F-F96E-4B62-ACE7-04DBE2BB9663}" destId="{8A59E2E9-5655-43A6-905F-58D54205D039}" srcOrd="0" destOrd="0" presId="urn:microsoft.com/office/officeart/2005/8/layout/orgChart1"/>
    <dgm:cxn modelId="{F96583EE-5160-41BC-96BA-A306542D893D}" type="presParOf" srcId="{EADB362F-F96E-4B62-ACE7-04DBE2BB9663}" destId="{DACD0147-043B-45EF-9091-86A4503B671A}" srcOrd="1" destOrd="0" presId="urn:microsoft.com/office/officeart/2005/8/layout/orgChart1"/>
    <dgm:cxn modelId="{B1D695FD-48EF-47A1-A6BE-78DA1C343291}" type="presParOf" srcId="{0983AB85-A374-4965-A2AA-45C2B658B88F}" destId="{A5AD632C-AF5B-434D-9089-762A4ACA0FED}" srcOrd="1" destOrd="0" presId="urn:microsoft.com/office/officeart/2005/8/layout/orgChart1"/>
    <dgm:cxn modelId="{A7D4177E-7442-4677-8C9A-5EAB861C4EEF}" type="presParOf" srcId="{0983AB85-A374-4965-A2AA-45C2B658B88F}" destId="{8C9477EB-3512-4886-8728-2519E06AEFEB}" srcOrd="2" destOrd="0" presId="urn:microsoft.com/office/officeart/2005/8/layout/orgChart1"/>
    <dgm:cxn modelId="{46AAB792-FF7C-4BF4-BD74-1D174DE401EB}" type="presParOf" srcId="{6D947431-9D8C-4CCD-8E82-2BF3A113A071}" destId="{B74BF999-8DE1-462C-A15B-BC9A87BE7E38}" srcOrd="2" destOrd="0" presId="urn:microsoft.com/office/officeart/2005/8/layout/orgChart1"/>
    <dgm:cxn modelId="{6E55484F-DACC-40B3-9F72-C16C24003047}" type="presParOf" srcId="{6D947431-9D8C-4CCD-8E82-2BF3A113A071}" destId="{4AD0DFE0-574F-4E38-991B-0853C997EB25}" srcOrd="3" destOrd="0" presId="urn:microsoft.com/office/officeart/2005/8/layout/orgChart1"/>
    <dgm:cxn modelId="{3C84CE77-9F60-4B12-BE41-386316C6CA9B}" type="presParOf" srcId="{4AD0DFE0-574F-4E38-991B-0853C997EB25}" destId="{6ED93E91-0BDD-492A-A488-6BCFB9EB14C5}" srcOrd="0" destOrd="0" presId="urn:microsoft.com/office/officeart/2005/8/layout/orgChart1"/>
    <dgm:cxn modelId="{A887A992-C5DA-4770-911B-64F7F2B6A1BA}" type="presParOf" srcId="{6ED93E91-0BDD-492A-A488-6BCFB9EB14C5}" destId="{44D8460B-BC76-4337-AB34-069376686926}" srcOrd="0" destOrd="0" presId="urn:microsoft.com/office/officeart/2005/8/layout/orgChart1"/>
    <dgm:cxn modelId="{B720D82B-048F-47CF-A0F4-6291086CFE1B}" type="presParOf" srcId="{6ED93E91-0BDD-492A-A488-6BCFB9EB14C5}" destId="{64055C4C-79CF-4230-B31D-369F6A173E9B}" srcOrd="1" destOrd="0" presId="urn:microsoft.com/office/officeart/2005/8/layout/orgChart1"/>
    <dgm:cxn modelId="{F324C2AA-072E-4FDA-8B9B-6BE21276FB60}" type="presParOf" srcId="{4AD0DFE0-574F-4E38-991B-0853C997EB25}" destId="{6CF283FE-2DD2-4AC8-9609-E9AE97CCC523}" srcOrd="1" destOrd="0" presId="urn:microsoft.com/office/officeart/2005/8/layout/orgChart1"/>
    <dgm:cxn modelId="{4F388088-A76D-4300-A5BB-00F8EA45C640}" type="presParOf" srcId="{4AD0DFE0-574F-4E38-991B-0853C997EB25}" destId="{C7D6BBF9-FE82-4851-B734-FFF99A4971EE}" srcOrd="2" destOrd="0" presId="urn:microsoft.com/office/officeart/2005/8/layout/orgChart1"/>
    <dgm:cxn modelId="{2D0B9419-48E5-4C52-BD09-4F37ED7D0C61}" type="presParOf" srcId="{C7D6BBF9-FE82-4851-B734-FFF99A4971EE}" destId="{D06A8DC2-AD73-45FF-8BB6-D902FB320EC7}" srcOrd="0" destOrd="0" presId="urn:microsoft.com/office/officeart/2005/8/layout/orgChart1"/>
    <dgm:cxn modelId="{17AD7600-0A90-4A8B-BBCA-AD327284EEFB}" type="presParOf" srcId="{C7D6BBF9-FE82-4851-B734-FFF99A4971EE}" destId="{EF08D00B-1A65-47FA-8796-D982B5D01F8C}" srcOrd="1" destOrd="0" presId="urn:microsoft.com/office/officeart/2005/8/layout/orgChart1"/>
    <dgm:cxn modelId="{F313E7F5-1B55-4A5B-983E-C2925E8252BC}" type="presParOf" srcId="{EF08D00B-1A65-47FA-8796-D982B5D01F8C}" destId="{651150DB-E42D-456B-BAF7-1ABB5532842B}" srcOrd="0" destOrd="0" presId="urn:microsoft.com/office/officeart/2005/8/layout/orgChart1"/>
    <dgm:cxn modelId="{B8CD9F4E-CB49-4459-9DD2-668159407B07}" type="presParOf" srcId="{651150DB-E42D-456B-BAF7-1ABB5532842B}" destId="{C15D8C6B-F41A-4FC7-8DA0-7C93DCD3CC83}" srcOrd="0" destOrd="0" presId="urn:microsoft.com/office/officeart/2005/8/layout/orgChart1"/>
    <dgm:cxn modelId="{50BCCDF7-008A-4488-97FE-D9AE4DA771C8}" type="presParOf" srcId="{651150DB-E42D-456B-BAF7-1ABB5532842B}" destId="{10A960C2-AFE8-4218-AC72-A246A6E46A33}" srcOrd="1" destOrd="0" presId="urn:microsoft.com/office/officeart/2005/8/layout/orgChart1"/>
    <dgm:cxn modelId="{38BE0D5B-9142-4F12-9379-E881D63209A9}" type="presParOf" srcId="{EF08D00B-1A65-47FA-8796-D982B5D01F8C}" destId="{15E94141-8344-4A68-963A-EBBBE38E25CA}" srcOrd="1" destOrd="0" presId="urn:microsoft.com/office/officeart/2005/8/layout/orgChart1"/>
    <dgm:cxn modelId="{FC6D7C0A-C409-4EA7-8646-74FDC2C87B1E}" type="presParOf" srcId="{EF08D00B-1A65-47FA-8796-D982B5D01F8C}" destId="{18726ECD-434F-405F-AF5B-14FF23537D8A}" srcOrd="2" destOrd="0" presId="urn:microsoft.com/office/officeart/2005/8/layout/orgChart1"/>
    <dgm:cxn modelId="{CCDA2EAA-3738-4096-8C32-5BE93B633B07}" type="presParOf" srcId="{C7D6BBF9-FE82-4851-B734-FFF99A4971EE}" destId="{3A8BD6B4-074C-4053-B525-9ED3DC7F9B18}" srcOrd="2" destOrd="0" presId="urn:microsoft.com/office/officeart/2005/8/layout/orgChart1"/>
    <dgm:cxn modelId="{B60087C2-6A7D-462C-9198-84BFF0C5EFD1}" type="presParOf" srcId="{C7D6BBF9-FE82-4851-B734-FFF99A4971EE}" destId="{A231D513-787E-4A6C-8511-A420A3785A45}" srcOrd="3" destOrd="0" presId="urn:microsoft.com/office/officeart/2005/8/layout/orgChart1"/>
    <dgm:cxn modelId="{6D5385C9-49DB-418F-941E-EED49C34470E}" type="presParOf" srcId="{A231D513-787E-4A6C-8511-A420A3785A45}" destId="{DC609910-2D53-4479-BBA1-4D260526E678}" srcOrd="0" destOrd="0" presId="urn:microsoft.com/office/officeart/2005/8/layout/orgChart1"/>
    <dgm:cxn modelId="{A1A3C14C-3E03-4009-9B65-7632181F68C7}" type="presParOf" srcId="{DC609910-2D53-4479-BBA1-4D260526E678}" destId="{4AE84EDC-7F0C-4E33-8D66-A0E12FC7A491}" srcOrd="0" destOrd="0" presId="urn:microsoft.com/office/officeart/2005/8/layout/orgChart1"/>
    <dgm:cxn modelId="{F5DD0E42-DF34-4A0B-8BB9-1D091A58E5EF}" type="presParOf" srcId="{DC609910-2D53-4479-BBA1-4D260526E678}" destId="{0BCC2C79-8C00-4857-8D5F-30E172DC3AE3}" srcOrd="1" destOrd="0" presId="urn:microsoft.com/office/officeart/2005/8/layout/orgChart1"/>
    <dgm:cxn modelId="{A9F37BF4-D51D-4F84-BFE6-93C807DADEBA}" type="presParOf" srcId="{A231D513-787E-4A6C-8511-A420A3785A45}" destId="{4F34CA1C-6F0A-45EA-8389-B0B1A2F4544E}" srcOrd="1" destOrd="0" presId="urn:microsoft.com/office/officeart/2005/8/layout/orgChart1"/>
    <dgm:cxn modelId="{DCCC0804-D6FE-42C7-A443-5619E82B29FF}" type="presParOf" srcId="{A231D513-787E-4A6C-8511-A420A3785A45}" destId="{3E973217-D18B-4F0E-BE05-36F8B5151DA4}" srcOrd="2" destOrd="0" presId="urn:microsoft.com/office/officeart/2005/8/layout/orgChart1"/>
    <dgm:cxn modelId="{31A1C8D6-BB51-4C7B-A12E-338995D49F2F}" type="presParOf" srcId="{C7D6BBF9-FE82-4851-B734-FFF99A4971EE}" destId="{F1AFA149-DFB5-4C89-8E2F-5BB611FDAF55}" srcOrd="4" destOrd="0" presId="urn:microsoft.com/office/officeart/2005/8/layout/orgChart1"/>
    <dgm:cxn modelId="{C0D2F7DE-DEF8-44B6-921A-8DD94B5160CD}" type="presParOf" srcId="{C7D6BBF9-FE82-4851-B734-FFF99A4971EE}" destId="{4D68C999-9F59-4EF0-A2B5-39A1FDD4CD59}" srcOrd="5" destOrd="0" presId="urn:microsoft.com/office/officeart/2005/8/layout/orgChart1"/>
    <dgm:cxn modelId="{F025548E-19EF-4DFE-8868-FE6C7D48B591}" type="presParOf" srcId="{4D68C999-9F59-4EF0-A2B5-39A1FDD4CD59}" destId="{9F9D69B2-66AB-4F30-8DE9-4021AAAF036B}" srcOrd="0" destOrd="0" presId="urn:microsoft.com/office/officeart/2005/8/layout/orgChart1"/>
    <dgm:cxn modelId="{E10A3707-8EB7-441A-9894-80D8F6179BFE}" type="presParOf" srcId="{9F9D69B2-66AB-4F30-8DE9-4021AAAF036B}" destId="{7D65D488-583E-4EB4-A84D-9D02E5259A4B}" srcOrd="0" destOrd="0" presId="urn:microsoft.com/office/officeart/2005/8/layout/orgChart1"/>
    <dgm:cxn modelId="{08310265-AF82-45D5-951F-ED0712260FA6}" type="presParOf" srcId="{9F9D69B2-66AB-4F30-8DE9-4021AAAF036B}" destId="{ECF81FBE-9B97-46B7-8E84-D7A0743D4046}" srcOrd="1" destOrd="0" presId="urn:microsoft.com/office/officeart/2005/8/layout/orgChart1"/>
    <dgm:cxn modelId="{CE8DDEDB-924C-48A6-AFF2-98DC8FE948CF}" type="presParOf" srcId="{4D68C999-9F59-4EF0-A2B5-39A1FDD4CD59}" destId="{C2055DCB-F40E-4822-965A-E61BA1B53B2B}" srcOrd="1" destOrd="0" presId="urn:microsoft.com/office/officeart/2005/8/layout/orgChart1"/>
    <dgm:cxn modelId="{B2BBF862-7B5E-4A7A-9295-9E4715F80D1A}" type="presParOf" srcId="{4D68C999-9F59-4EF0-A2B5-39A1FDD4CD59}" destId="{12437D63-3271-472D-B3A3-4C874B978775}" srcOrd="2" destOrd="0" presId="urn:microsoft.com/office/officeart/2005/8/layout/orgChart1"/>
    <dgm:cxn modelId="{69607582-BA0A-45BA-A428-A2A3968E7F94}" type="presParOf" srcId="{6D947431-9D8C-4CCD-8E82-2BF3A113A071}" destId="{0EE22D80-BE42-4D31-AD77-37C51BCEE916}" srcOrd="4" destOrd="0" presId="urn:microsoft.com/office/officeart/2005/8/layout/orgChart1"/>
    <dgm:cxn modelId="{E368271A-F020-4FA6-A47A-E718C1CCB6E5}" type="presParOf" srcId="{6D947431-9D8C-4CCD-8E82-2BF3A113A071}" destId="{65D5A3FB-398C-4E63-B4DB-BA6C589F4AD9}" srcOrd="5" destOrd="0" presId="urn:microsoft.com/office/officeart/2005/8/layout/orgChart1"/>
    <dgm:cxn modelId="{2E5F2BA5-91CB-46C7-9F3B-26BE868B7045}" type="presParOf" srcId="{65D5A3FB-398C-4E63-B4DB-BA6C589F4AD9}" destId="{646E78AA-4BE3-48A9-B820-C6A13D447856}" srcOrd="0" destOrd="0" presId="urn:microsoft.com/office/officeart/2005/8/layout/orgChart1"/>
    <dgm:cxn modelId="{CBC5B718-6697-4653-9F2D-952CAEE95654}" type="presParOf" srcId="{646E78AA-4BE3-48A9-B820-C6A13D447856}" destId="{493380EA-D7BA-4056-9907-BCFC2E63B072}" srcOrd="0" destOrd="0" presId="urn:microsoft.com/office/officeart/2005/8/layout/orgChart1"/>
    <dgm:cxn modelId="{4F52754F-BDFC-470A-AD43-D0549EA0563D}" type="presParOf" srcId="{646E78AA-4BE3-48A9-B820-C6A13D447856}" destId="{24E49ACE-4D56-4E06-BC9C-A92D535936A8}" srcOrd="1" destOrd="0" presId="urn:microsoft.com/office/officeart/2005/8/layout/orgChart1"/>
    <dgm:cxn modelId="{11BB498C-254F-45B8-89CC-1A3CDA9E0BD0}" type="presParOf" srcId="{65D5A3FB-398C-4E63-B4DB-BA6C589F4AD9}" destId="{CD988510-994D-43F4-B58C-217C3F318EAC}" srcOrd="1" destOrd="0" presId="urn:microsoft.com/office/officeart/2005/8/layout/orgChart1"/>
    <dgm:cxn modelId="{A6C8206B-0CDF-43B4-BF37-F5DE2A1D70D5}" type="presParOf" srcId="{65D5A3FB-398C-4E63-B4DB-BA6C589F4AD9}" destId="{EF8DC451-EE8C-4E15-BD7C-5AD38A199D83}" srcOrd="2" destOrd="0" presId="urn:microsoft.com/office/officeart/2005/8/layout/orgChart1"/>
    <dgm:cxn modelId="{32336AEE-FE68-4FEF-85C3-BDCBC9DE18D0}" type="presParOf" srcId="{EF8DC451-EE8C-4E15-BD7C-5AD38A199D83}" destId="{D503D7E0-8B3F-4767-8DAA-BF6A27AF7020}" srcOrd="0" destOrd="0" presId="urn:microsoft.com/office/officeart/2005/8/layout/orgChart1"/>
    <dgm:cxn modelId="{6884F4E9-A837-4ED3-9F6E-A1F01314077E}" type="presParOf" srcId="{EF8DC451-EE8C-4E15-BD7C-5AD38A199D83}" destId="{2AB85679-D40F-43B2-9847-46EB7AFC3985}" srcOrd="1" destOrd="0" presId="urn:microsoft.com/office/officeart/2005/8/layout/orgChart1"/>
    <dgm:cxn modelId="{415DF7D0-DF9C-406F-BAEC-7252F234A6C7}" type="presParOf" srcId="{2AB85679-D40F-43B2-9847-46EB7AFC3985}" destId="{7051276F-371D-4FE9-8AC7-37D68238D2CC}" srcOrd="0" destOrd="0" presId="urn:microsoft.com/office/officeart/2005/8/layout/orgChart1"/>
    <dgm:cxn modelId="{D9268813-2EFF-4EB8-8308-45E3A50BD84E}" type="presParOf" srcId="{7051276F-371D-4FE9-8AC7-37D68238D2CC}" destId="{7F8ECCA6-6A65-4B18-951E-077D28FBDD8B}" srcOrd="0" destOrd="0" presId="urn:microsoft.com/office/officeart/2005/8/layout/orgChart1"/>
    <dgm:cxn modelId="{48F71E30-9A9A-48D9-84FF-A2DEF4CD2113}" type="presParOf" srcId="{7051276F-371D-4FE9-8AC7-37D68238D2CC}" destId="{E72E204B-E2DF-4281-88AC-0390FD346433}" srcOrd="1" destOrd="0" presId="urn:microsoft.com/office/officeart/2005/8/layout/orgChart1"/>
    <dgm:cxn modelId="{4972E8B1-E015-4056-B7BC-9BAA0E2BDF46}" type="presParOf" srcId="{2AB85679-D40F-43B2-9847-46EB7AFC3985}" destId="{8C78B908-9D17-4120-A7F0-8ABC1AE513A8}" srcOrd="1" destOrd="0" presId="urn:microsoft.com/office/officeart/2005/8/layout/orgChart1"/>
    <dgm:cxn modelId="{9C7006A1-3DFD-4D8A-97C5-4CDAC25B6612}" type="presParOf" srcId="{2AB85679-D40F-43B2-9847-46EB7AFC3985}" destId="{174D5D6B-4B39-4A3E-962B-BE1A2E135840}" srcOrd="2" destOrd="0" presId="urn:microsoft.com/office/officeart/2005/8/layout/orgChart1"/>
    <dgm:cxn modelId="{EC4E4194-92DB-4D87-B2FC-A5F7BED7AADD}" type="presParOf" srcId="{EF8DC451-EE8C-4E15-BD7C-5AD38A199D83}" destId="{1457DD8D-8385-4339-B7AA-071F6EC0159D}" srcOrd="2" destOrd="0" presId="urn:microsoft.com/office/officeart/2005/8/layout/orgChart1"/>
    <dgm:cxn modelId="{7CC95A7F-E3B2-425F-BCD5-43DF9F58E336}" type="presParOf" srcId="{EF8DC451-EE8C-4E15-BD7C-5AD38A199D83}" destId="{F0FA0DDD-C917-41D4-9583-E8D02DC13AAD}" srcOrd="3" destOrd="0" presId="urn:microsoft.com/office/officeart/2005/8/layout/orgChart1"/>
    <dgm:cxn modelId="{75C377C7-E46D-494F-A409-908DBED960EA}" type="presParOf" srcId="{F0FA0DDD-C917-41D4-9583-E8D02DC13AAD}" destId="{5DAFBCB6-790D-4DAF-805B-2AAE66B429FF}" srcOrd="0" destOrd="0" presId="urn:microsoft.com/office/officeart/2005/8/layout/orgChart1"/>
    <dgm:cxn modelId="{FAB19E4D-8E46-4CE3-90C5-E458128B105A}" type="presParOf" srcId="{5DAFBCB6-790D-4DAF-805B-2AAE66B429FF}" destId="{783A5AA0-63A6-4774-9023-CF9CA077079E}" srcOrd="0" destOrd="0" presId="urn:microsoft.com/office/officeart/2005/8/layout/orgChart1"/>
    <dgm:cxn modelId="{C307CDE1-C9E9-47B2-9FC4-A5BCAE3E9FB3}" type="presParOf" srcId="{5DAFBCB6-790D-4DAF-805B-2AAE66B429FF}" destId="{8204A577-C9BC-423B-9093-016D3A743DD2}" srcOrd="1" destOrd="0" presId="urn:microsoft.com/office/officeart/2005/8/layout/orgChart1"/>
    <dgm:cxn modelId="{53633297-6131-4AA0-8239-6D1998F247A3}" type="presParOf" srcId="{F0FA0DDD-C917-41D4-9583-E8D02DC13AAD}" destId="{B37B41FE-9FD8-48E0-A05C-0E50ECC6DC5E}" srcOrd="1" destOrd="0" presId="urn:microsoft.com/office/officeart/2005/8/layout/orgChart1"/>
    <dgm:cxn modelId="{CA8C1C58-C7E0-4B49-A8A5-A89844A6F1DC}" type="presParOf" srcId="{F0FA0DDD-C917-41D4-9583-E8D02DC13AAD}" destId="{9925FA3C-C127-458F-9C37-E2AAB82B6B83}" srcOrd="2" destOrd="0" presId="urn:microsoft.com/office/officeart/2005/8/layout/orgChart1"/>
    <dgm:cxn modelId="{E986DD4C-2F25-46EB-A836-EDE726D89282}" type="presParOf" srcId="{EF8DC451-EE8C-4E15-BD7C-5AD38A199D83}" destId="{8FED612F-C827-43B6-BE55-937B2CFB2716}" srcOrd="4" destOrd="0" presId="urn:microsoft.com/office/officeart/2005/8/layout/orgChart1"/>
    <dgm:cxn modelId="{C2A1EB80-4E0A-4FF2-A8D2-8184AA0FD273}" type="presParOf" srcId="{EF8DC451-EE8C-4E15-BD7C-5AD38A199D83}" destId="{1A71DC07-23C2-40F6-B0AF-7E65C6F8430D}" srcOrd="5" destOrd="0" presId="urn:microsoft.com/office/officeart/2005/8/layout/orgChart1"/>
    <dgm:cxn modelId="{B862A768-3FE1-4D9C-A841-17154E894393}" type="presParOf" srcId="{1A71DC07-23C2-40F6-B0AF-7E65C6F8430D}" destId="{6BC34BAA-35BA-4C31-9C02-628DC58992B9}" srcOrd="0" destOrd="0" presId="urn:microsoft.com/office/officeart/2005/8/layout/orgChart1"/>
    <dgm:cxn modelId="{451ADC8B-2E2E-4980-86F3-A8D72AB5FC9C}" type="presParOf" srcId="{6BC34BAA-35BA-4C31-9C02-628DC58992B9}" destId="{5D66A112-9AB5-4F87-BD62-B8639CE2B716}" srcOrd="0" destOrd="0" presId="urn:microsoft.com/office/officeart/2005/8/layout/orgChart1"/>
    <dgm:cxn modelId="{55258F68-0A51-400C-9334-4747C5191E58}" type="presParOf" srcId="{6BC34BAA-35BA-4C31-9C02-628DC58992B9}" destId="{7FE8CF7A-56B0-4192-BAAD-ADC501611C88}" srcOrd="1" destOrd="0" presId="urn:microsoft.com/office/officeart/2005/8/layout/orgChart1"/>
    <dgm:cxn modelId="{65A9821F-3A99-4DC0-9568-235BAF1BCF5D}" type="presParOf" srcId="{1A71DC07-23C2-40F6-B0AF-7E65C6F8430D}" destId="{BDDB99A1-D1D2-49F4-87FD-E24E8C67179C}" srcOrd="1" destOrd="0" presId="urn:microsoft.com/office/officeart/2005/8/layout/orgChart1"/>
    <dgm:cxn modelId="{F8D21F72-DA45-4491-A140-96A48B35B465}" type="presParOf" srcId="{1A71DC07-23C2-40F6-B0AF-7E65C6F8430D}" destId="{D2DA8C74-CFDB-4854-BD17-6994E4AB9DF3}" srcOrd="2" destOrd="0" presId="urn:microsoft.com/office/officeart/2005/8/layout/orgChart1"/>
    <dgm:cxn modelId="{D7458EB1-426D-4212-84D3-410B80D7CA1A}" type="presParOf" srcId="{6D947431-9D8C-4CCD-8E82-2BF3A113A071}" destId="{8D0E7004-7787-49C5-A803-E171871689E6}" srcOrd="6" destOrd="0" presId="urn:microsoft.com/office/officeart/2005/8/layout/orgChart1"/>
    <dgm:cxn modelId="{1834CF6E-27AF-49E6-8530-0E94997BC7FA}" type="presParOf" srcId="{6D947431-9D8C-4CCD-8E82-2BF3A113A071}" destId="{54FD3304-ED3A-408E-AFB1-2272B1D51576}" srcOrd="7" destOrd="0" presId="urn:microsoft.com/office/officeart/2005/8/layout/orgChart1"/>
    <dgm:cxn modelId="{11C85AE0-E271-4E2C-8D7C-116467B212D2}" type="presParOf" srcId="{54FD3304-ED3A-408E-AFB1-2272B1D51576}" destId="{EFD103EE-8181-49A2-A990-2981ACCE02C2}" srcOrd="0" destOrd="0" presId="urn:microsoft.com/office/officeart/2005/8/layout/orgChart1"/>
    <dgm:cxn modelId="{8651A71C-A115-4E66-8A3C-1E30C8FAD513}" type="presParOf" srcId="{EFD103EE-8181-49A2-A990-2981ACCE02C2}" destId="{1B646834-FDED-4A71-A0E4-FEB4431B8B4E}" srcOrd="0" destOrd="0" presId="urn:microsoft.com/office/officeart/2005/8/layout/orgChart1"/>
    <dgm:cxn modelId="{E349476A-7C09-4B5E-979A-DA751AFB6A92}" type="presParOf" srcId="{EFD103EE-8181-49A2-A990-2981ACCE02C2}" destId="{1C6B5650-EA4F-4D14-AC09-E92C4FC34218}" srcOrd="1" destOrd="0" presId="urn:microsoft.com/office/officeart/2005/8/layout/orgChart1"/>
    <dgm:cxn modelId="{C30DDEEA-48CA-4004-B4C4-CCAB358331E9}" type="presParOf" srcId="{54FD3304-ED3A-408E-AFB1-2272B1D51576}" destId="{84643556-FDBD-4889-B5E3-85C04BC15C89}" srcOrd="1" destOrd="0" presId="urn:microsoft.com/office/officeart/2005/8/layout/orgChart1"/>
    <dgm:cxn modelId="{1BA5C256-D753-4BBE-8957-3171C2A1E0EA}" type="presParOf" srcId="{54FD3304-ED3A-408E-AFB1-2272B1D51576}" destId="{09B6F0B9-6C96-43EB-B562-AFB203C09D38}" srcOrd="2" destOrd="0" presId="urn:microsoft.com/office/officeart/2005/8/layout/orgChart1"/>
    <dgm:cxn modelId="{DEBFC5BA-9E9F-4D88-8CD1-883299A2ED77}" type="presParOf" srcId="{09B6F0B9-6C96-43EB-B562-AFB203C09D38}" destId="{17141AB5-BA73-4C0D-931C-09ABA63F9F67}" srcOrd="0" destOrd="0" presId="urn:microsoft.com/office/officeart/2005/8/layout/orgChart1"/>
    <dgm:cxn modelId="{C65BF808-282E-4685-9510-286685076154}" type="presParOf" srcId="{09B6F0B9-6C96-43EB-B562-AFB203C09D38}" destId="{F85F51F8-FC47-4913-801E-0712A06FC001}" srcOrd="1" destOrd="0" presId="urn:microsoft.com/office/officeart/2005/8/layout/orgChart1"/>
    <dgm:cxn modelId="{53056121-5029-49C1-B82B-D924B3366F2D}" type="presParOf" srcId="{F85F51F8-FC47-4913-801E-0712A06FC001}" destId="{0FA1BDB2-517F-4029-BC09-DDCE21BB8BD2}" srcOrd="0" destOrd="0" presId="urn:microsoft.com/office/officeart/2005/8/layout/orgChart1"/>
    <dgm:cxn modelId="{8DA92925-9819-470C-BD68-A5B9D4E69AB7}" type="presParOf" srcId="{0FA1BDB2-517F-4029-BC09-DDCE21BB8BD2}" destId="{464AD9A2-ED13-4285-B17F-45FD908CEEE4}" srcOrd="0" destOrd="0" presId="urn:microsoft.com/office/officeart/2005/8/layout/orgChart1"/>
    <dgm:cxn modelId="{94A566FD-2A96-4BD6-875A-D04B0C1D4796}" type="presParOf" srcId="{0FA1BDB2-517F-4029-BC09-DDCE21BB8BD2}" destId="{CED858AE-8535-445C-A65D-0CF798101019}" srcOrd="1" destOrd="0" presId="urn:microsoft.com/office/officeart/2005/8/layout/orgChart1"/>
    <dgm:cxn modelId="{CCB0C9FF-C8C9-44F3-8C90-EBE53C1D907E}" type="presParOf" srcId="{F85F51F8-FC47-4913-801E-0712A06FC001}" destId="{FE9C694D-9EE7-41DC-9621-F3FE3CB8CA39}" srcOrd="1" destOrd="0" presId="urn:microsoft.com/office/officeart/2005/8/layout/orgChart1"/>
    <dgm:cxn modelId="{44E6769A-A58C-4247-8DCB-B3158429026C}" type="presParOf" srcId="{F85F51F8-FC47-4913-801E-0712A06FC001}" destId="{344FECC8-F05C-408F-B5C2-62DDDAF4C3A4}" srcOrd="2" destOrd="0" presId="urn:microsoft.com/office/officeart/2005/8/layout/orgChart1"/>
    <dgm:cxn modelId="{1D47C230-5DFD-4986-A509-9CDD8610D6C5}" type="presParOf" srcId="{09B6F0B9-6C96-43EB-B562-AFB203C09D38}" destId="{DA287F60-DAAA-43C3-A4E8-0C90E8E9102E}" srcOrd="2" destOrd="0" presId="urn:microsoft.com/office/officeart/2005/8/layout/orgChart1"/>
    <dgm:cxn modelId="{DD61D52B-0226-4147-B80C-4FFBF865E321}" type="presParOf" srcId="{09B6F0B9-6C96-43EB-B562-AFB203C09D38}" destId="{2BE01D94-8C2F-4915-B765-D65E28DF90D3}" srcOrd="3" destOrd="0" presId="urn:microsoft.com/office/officeart/2005/8/layout/orgChart1"/>
    <dgm:cxn modelId="{D1C2685B-C70B-453E-AA40-8E62AD1347D6}" type="presParOf" srcId="{2BE01D94-8C2F-4915-B765-D65E28DF90D3}" destId="{B3C2163F-586B-4A5B-B603-EA9F9E3CB4B2}" srcOrd="0" destOrd="0" presId="urn:microsoft.com/office/officeart/2005/8/layout/orgChart1"/>
    <dgm:cxn modelId="{98DC2250-FB0F-4A3E-8531-7423C159D9F3}" type="presParOf" srcId="{B3C2163F-586B-4A5B-B603-EA9F9E3CB4B2}" destId="{4BC6155B-8B3F-44B3-9858-FB71086F85BA}" srcOrd="0" destOrd="0" presId="urn:microsoft.com/office/officeart/2005/8/layout/orgChart1"/>
    <dgm:cxn modelId="{B6EE530A-F6ED-4DD6-8428-9BD97D5BFE20}" type="presParOf" srcId="{B3C2163F-586B-4A5B-B603-EA9F9E3CB4B2}" destId="{DF721A8A-F449-4E5D-80DB-E3AE1F8080AC}" srcOrd="1" destOrd="0" presId="urn:microsoft.com/office/officeart/2005/8/layout/orgChart1"/>
    <dgm:cxn modelId="{B761A5E8-9548-4420-A74C-F9ACED5A5077}" type="presParOf" srcId="{2BE01D94-8C2F-4915-B765-D65E28DF90D3}" destId="{29E7A66D-360F-48C3-88FB-9988EC3F0C4A}" srcOrd="1" destOrd="0" presId="urn:microsoft.com/office/officeart/2005/8/layout/orgChart1"/>
    <dgm:cxn modelId="{F3B697E3-AB88-4984-A4E7-4FBA327E4330}" type="presParOf" srcId="{2BE01D94-8C2F-4915-B765-D65E28DF90D3}" destId="{500C1EDD-FD69-49A0-9E92-9F8E1E2BF5E0}" srcOrd="2" destOrd="0" presId="urn:microsoft.com/office/officeart/2005/8/layout/orgChart1"/>
    <dgm:cxn modelId="{51F40902-A58A-42AA-BD11-5610247113A2}" type="presParOf" srcId="{09B6F0B9-6C96-43EB-B562-AFB203C09D38}" destId="{FB124C28-8019-4799-9710-32304103AF07}" srcOrd="4" destOrd="0" presId="urn:microsoft.com/office/officeart/2005/8/layout/orgChart1"/>
    <dgm:cxn modelId="{5A775409-8385-48E8-AC4C-F2536B57544F}" type="presParOf" srcId="{09B6F0B9-6C96-43EB-B562-AFB203C09D38}" destId="{0989C390-AB9A-44EB-9A27-7872814DE930}" srcOrd="5" destOrd="0" presId="urn:microsoft.com/office/officeart/2005/8/layout/orgChart1"/>
    <dgm:cxn modelId="{8F29ABA8-335F-466C-AAFE-10805140DDC7}" type="presParOf" srcId="{0989C390-AB9A-44EB-9A27-7872814DE930}" destId="{360164BE-CA65-4B6E-9A95-8AAFD10C8957}" srcOrd="0" destOrd="0" presId="urn:microsoft.com/office/officeart/2005/8/layout/orgChart1"/>
    <dgm:cxn modelId="{C4AC63E9-F9DA-4F26-8B8A-A9E607967D33}" type="presParOf" srcId="{360164BE-CA65-4B6E-9A95-8AAFD10C8957}" destId="{86787A7C-9EFA-4B50-BD7D-467BF50591EB}" srcOrd="0" destOrd="0" presId="urn:microsoft.com/office/officeart/2005/8/layout/orgChart1"/>
    <dgm:cxn modelId="{876AB49C-84BD-45FF-B9F5-7E19F38305CB}" type="presParOf" srcId="{360164BE-CA65-4B6E-9A95-8AAFD10C8957}" destId="{68B59425-F80D-41BB-A4F5-EEB1FD192695}" srcOrd="1" destOrd="0" presId="urn:microsoft.com/office/officeart/2005/8/layout/orgChart1"/>
    <dgm:cxn modelId="{2473047D-44F8-4203-B3B3-95FAF12CD432}" type="presParOf" srcId="{0989C390-AB9A-44EB-9A27-7872814DE930}" destId="{5850E50A-1C20-440C-B921-378DEA4E04BC}" srcOrd="1" destOrd="0" presId="urn:microsoft.com/office/officeart/2005/8/layout/orgChart1"/>
    <dgm:cxn modelId="{9894D434-5158-4EA6-8613-5B4F77D3B15C}" type="presParOf" srcId="{0989C390-AB9A-44EB-9A27-7872814DE930}" destId="{3F1E16A5-C1FA-43C3-A934-CFCB9F2B7588}" srcOrd="2" destOrd="0" presId="urn:microsoft.com/office/officeart/2005/8/layout/orgChart1"/>
    <dgm:cxn modelId="{02249EC2-AACE-43C1-BC7F-DD061C8894AE}" type="presParOf" srcId="{6D947431-9D8C-4CCD-8E82-2BF3A113A071}" destId="{0DA4D603-E67E-4822-936D-AF831C1740E9}" srcOrd="8" destOrd="0" presId="urn:microsoft.com/office/officeart/2005/8/layout/orgChart1"/>
    <dgm:cxn modelId="{ABD0FA9A-E940-43D7-9079-500450B2B6EF}" type="presParOf" srcId="{6D947431-9D8C-4CCD-8E82-2BF3A113A071}" destId="{5C9396E4-1FD5-4359-B26F-D058E32A0262}" srcOrd="9" destOrd="0" presId="urn:microsoft.com/office/officeart/2005/8/layout/orgChart1"/>
    <dgm:cxn modelId="{527F5BA7-6D7F-4087-8241-D1233C9E9998}" type="presParOf" srcId="{5C9396E4-1FD5-4359-B26F-D058E32A0262}" destId="{A80BB085-9EE4-479E-843E-2E5BFE91FFBB}" srcOrd="0" destOrd="0" presId="urn:microsoft.com/office/officeart/2005/8/layout/orgChart1"/>
    <dgm:cxn modelId="{481BD079-B896-44E4-9AF3-17742FC16FA4}" type="presParOf" srcId="{A80BB085-9EE4-479E-843E-2E5BFE91FFBB}" destId="{983517B4-954C-420B-BC33-01F0831FB70F}" srcOrd="0" destOrd="0" presId="urn:microsoft.com/office/officeart/2005/8/layout/orgChart1"/>
    <dgm:cxn modelId="{C3D389CE-6A6C-460A-A97E-6848408D71D7}" type="presParOf" srcId="{A80BB085-9EE4-479E-843E-2E5BFE91FFBB}" destId="{3A80B7E0-3190-4260-8AE4-4BB764A1B632}" srcOrd="1" destOrd="0" presId="urn:microsoft.com/office/officeart/2005/8/layout/orgChart1"/>
    <dgm:cxn modelId="{E5411C26-C960-48D1-9D31-E5EEA5377657}" type="presParOf" srcId="{5C9396E4-1FD5-4359-B26F-D058E32A0262}" destId="{2EAD787D-09C8-474B-BC0E-457D6E2671F9}" srcOrd="1" destOrd="0" presId="urn:microsoft.com/office/officeart/2005/8/layout/orgChart1"/>
    <dgm:cxn modelId="{4737AA60-DD41-44A3-92FA-5DE207898986}" type="presParOf" srcId="{5C9396E4-1FD5-4359-B26F-D058E32A0262}" destId="{3360C43C-9666-49ED-8843-F03CA73CC75F}" srcOrd="2" destOrd="0" presId="urn:microsoft.com/office/officeart/2005/8/layout/orgChart1"/>
    <dgm:cxn modelId="{971D0374-14E4-499C-A683-201D7547C457}" type="presParOf" srcId="{3360C43C-9666-49ED-8843-F03CA73CC75F}" destId="{31864253-31C3-4871-81E3-4F42C84979C0}" srcOrd="0" destOrd="0" presId="urn:microsoft.com/office/officeart/2005/8/layout/orgChart1"/>
    <dgm:cxn modelId="{662DF23E-7DFA-496D-9595-61B47B3E753B}" type="presParOf" srcId="{3360C43C-9666-49ED-8843-F03CA73CC75F}" destId="{71EA4D90-7119-4C06-8D98-6773499AF70F}" srcOrd="1" destOrd="0" presId="urn:microsoft.com/office/officeart/2005/8/layout/orgChart1"/>
    <dgm:cxn modelId="{2E51B4C6-1C8D-48B5-8E9E-C5F5D8580417}" type="presParOf" srcId="{71EA4D90-7119-4C06-8D98-6773499AF70F}" destId="{054DA0E6-8A59-4F73-A08E-0B562B67CEDC}" srcOrd="0" destOrd="0" presId="urn:microsoft.com/office/officeart/2005/8/layout/orgChart1"/>
    <dgm:cxn modelId="{1C47E1DD-C076-4F29-9990-FC67EA6115EE}" type="presParOf" srcId="{054DA0E6-8A59-4F73-A08E-0B562B67CEDC}" destId="{1EFC3CB7-62D2-4B9F-BE7D-BEDC3C0C7629}" srcOrd="0" destOrd="0" presId="urn:microsoft.com/office/officeart/2005/8/layout/orgChart1"/>
    <dgm:cxn modelId="{889B2E44-0ED0-4F1E-87DF-D3D323A02095}" type="presParOf" srcId="{054DA0E6-8A59-4F73-A08E-0B562B67CEDC}" destId="{0902EC00-E55A-40D3-B390-24E3C23DD22C}" srcOrd="1" destOrd="0" presId="urn:microsoft.com/office/officeart/2005/8/layout/orgChart1"/>
    <dgm:cxn modelId="{4E029462-8150-467F-9ACC-0C8498FE9BB7}" type="presParOf" srcId="{71EA4D90-7119-4C06-8D98-6773499AF70F}" destId="{0375E771-3EB6-4795-B20A-1A1B72FF7084}" srcOrd="1" destOrd="0" presId="urn:microsoft.com/office/officeart/2005/8/layout/orgChart1"/>
    <dgm:cxn modelId="{C3C14E46-480D-4A06-8889-A78AADE12D34}" type="presParOf" srcId="{71EA4D90-7119-4C06-8D98-6773499AF70F}" destId="{6FC913C9-4300-4C87-AF83-1BFBD61CE25F}" srcOrd="2" destOrd="0" presId="urn:microsoft.com/office/officeart/2005/8/layout/orgChart1"/>
    <dgm:cxn modelId="{FCA00899-0871-4FAB-84E0-58C1DF94861F}" type="presParOf" srcId="{3360C43C-9666-49ED-8843-F03CA73CC75F}" destId="{B1383D7A-F71C-421E-B323-BE780ED65D3F}" srcOrd="2" destOrd="0" presId="urn:microsoft.com/office/officeart/2005/8/layout/orgChart1"/>
    <dgm:cxn modelId="{8E034BDB-CC2A-4634-8CCD-266A65ED3000}" type="presParOf" srcId="{3360C43C-9666-49ED-8843-F03CA73CC75F}" destId="{B4730D88-C408-4FD8-935D-A3F6869248F8}" srcOrd="3" destOrd="0" presId="urn:microsoft.com/office/officeart/2005/8/layout/orgChart1"/>
    <dgm:cxn modelId="{49A361DA-95C8-42A4-8D98-B7968D751DC8}" type="presParOf" srcId="{B4730D88-C408-4FD8-935D-A3F6869248F8}" destId="{DFF55EB5-90CE-47EF-900A-BF217658E0E2}" srcOrd="0" destOrd="0" presId="urn:microsoft.com/office/officeart/2005/8/layout/orgChart1"/>
    <dgm:cxn modelId="{D9EFF799-788A-4E93-8A97-DD62DC17BD27}" type="presParOf" srcId="{DFF55EB5-90CE-47EF-900A-BF217658E0E2}" destId="{0A5B590E-3AE2-4C45-9118-5883C005A5CD}" srcOrd="0" destOrd="0" presId="urn:microsoft.com/office/officeart/2005/8/layout/orgChart1"/>
    <dgm:cxn modelId="{CC8C3610-B725-4AD8-86CF-CCBD7552508C}" type="presParOf" srcId="{DFF55EB5-90CE-47EF-900A-BF217658E0E2}" destId="{119DF6F4-009B-4737-9D9A-4682013CCE20}" srcOrd="1" destOrd="0" presId="urn:microsoft.com/office/officeart/2005/8/layout/orgChart1"/>
    <dgm:cxn modelId="{7DC50DD3-EDED-4630-88A7-901BFDA39772}" type="presParOf" srcId="{B4730D88-C408-4FD8-935D-A3F6869248F8}" destId="{6DCD6D68-FE3D-4C50-B48D-5B95070816D2}" srcOrd="1" destOrd="0" presId="urn:microsoft.com/office/officeart/2005/8/layout/orgChart1"/>
    <dgm:cxn modelId="{D98368A5-A936-4ABB-B86D-B2D27DF275BF}" type="presParOf" srcId="{B4730D88-C408-4FD8-935D-A3F6869248F8}" destId="{89E4E73C-F219-4ED0-BDF2-7C3E1C78F0A8}" srcOrd="2" destOrd="0" presId="urn:microsoft.com/office/officeart/2005/8/layout/orgChart1"/>
    <dgm:cxn modelId="{862C261F-24A6-47A5-9F54-1D1E723780B6}" type="presParOf" srcId="{3360C43C-9666-49ED-8843-F03CA73CC75F}" destId="{50CD7420-F269-4172-99CF-D7BDE5267CA1}" srcOrd="4" destOrd="0" presId="urn:microsoft.com/office/officeart/2005/8/layout/orgChart1"/>
    <dgm:cxn modelId="{0C4141A6-BBB5-4FD2-8AB5-5395A8325ED2}" type="presParOf" srcId="{3360C43C-9666-49ED-8843-F03CA73CC75F}" destId="{15AB0266-29E2-41F0-B6E5-E9CB40A4DB8F}" srcOrd="5" destOrd="0" presId="urn:microsoft.com/office/officeart/2005/8/layout/orgChart1"/>
    <dgm:cxn modelId="{0F4817C3-4C25-4F66-BEA3-9A53289D2483}" type="presParOf" srcId="{15AB0266-29E2-41F0-B6E5-E9CB40A4DB8F}" destId="{630CC7A8-1043-419C-B578-E00B204EB609}" srcOrd="0" destOrd="0" presId="urn:microsoft.com/office/officeart/2005/8/layout/orgChart1"/>
    <dgm:cxn modelId="{548E8470-D4AE-49BF-8BCC-0C28F6897E04}" type="presParOf" srcId="{630CC7A8-1043-419C-B578-E00B204EB609}" destId="{71C31AB1-2E0A-47F8-9141-35555BC85E39}" srcOrd="0" destOrd="0" presId="urn:microsoft.com/office/officeart/2005/8/layout/orgChart1"/>
    <dgm:cxn modelId="{30259865-3D9B-4761-BCBF-5E4D696D314C}" type="presParOf" srcId="{630CC7A8-1043-419C-B578-E00B204EB609}" destId="{649BE9E8-EFFC-46D9-AB44-438153F312A9}" srcOrd="1" destOrd="0" presId="urn:microsoft.com/office/officeart/2005/8/layout/orgChart1"/>
    <dgm:cxn modelId="{EDBD39A0-4964-431B-99A2-315F31B71CB2}" type="presParOf" srcId="{15AB0266-29E2-41F0-B6E5-E9CB40A4DB8F}" destId="{05EFF188-707D-49BC-A1D6-288B36EE1CAC}" srcOrd="1" destOrd="0" presId="urn:microsoft.com/office/officeart/2005/8/layout/orgChart1"/>
    <dgm:cxn modelId="{803120FA-DBA1-4291-AB14-EFAFF8D2B105}" type="presParOf" srcId="{15AB0266-29E2-41F0-B6E5-E9CB40A4DB8F}" destId="{4B2D9110-0B59-4183-A803-83E51ADB64D6}" srcOrd="2" destOrd="0" presId="urn:microsoft.com/office/officeart/2005/8/layout/orgChart1"/>
    <dgm:cxn modelId="{F634E706-CEC8-4B3A-87C2-021EC76BFA79}" type="presParOf" srcId="{D6554890-141F-4EC5-885A-3704B72C9015}" destId="{E2C6B142-C381-4300-9E6B-85E48B11A545}" srcOrd="2" destOrd="0" presId="urn:microsoft.com/office/officeart/2005/8/layout/orgChart1"/>
    <dgm:cxn modelId="{BD5265E7-5CEA-4770-B94A-4EBDE09DED0A}" type="presParOf" srcId="{E2C6B142-C381-4300-9E6B-85E48B11A545}" destId="{7078DB90-C4B4-4FC2-B95F-DFA08102970D}" srcOrd="0" destOrd="0" presId="urn:microsoft.com/office/officeart/2005/8/layout/orgChart1"/>
    <dgm:cxn modelId="{D6461318-6779-450A-BECE-4D23361EF100}" type="presParOf" srcId="{E2C6B142-C381-4300-9E6B-85E48B11A545}" destId="{79D2075C-C2A9-4343-B083-3D2191C90880}" srcOrd="1" destOrd="0" presId="urn:microsoft.com/office/officeart/2005/8/layout/orgChart1"/>
    <dgm:cxn modelId="{3DCBF12A-3504-4D9A-A7DB-B50E847C7930}" type="presParOf" srcId="{79D2075C-C2A9-4343-B083-3D2191C90880}" destId="{F7A76B93-9F9A-4260-81EE-1555E587CC51}" srcOrd="0" destOrd="0" presId="urn:microsoft.com/office/officeart/2005/8/layout/orgChart1"/>
    <dgm:cxn modelId="{497F870E-F452-4604-AC4F-61C5962976F6}" type="presParOf" srcId="{F7A76B93-9F9A-4260-81EE-1555E587CC51}" destId="{AEB967DD-777F-4B4D-A6B1-ACBB274E3790}" srcOrd="0" destOrd="0" presId="urn:microsoft.com/office/officeart/2005/8/layout/orgChart1"/>
    <dgm:cxn modelId="{E9AD82C7-160A-4527-B9F8-2EDA43D0E943}" type="presParOf" srcId="{F7A76B93-9F9A-4260-81EE-1555E587CC51}" destId="{DD26E355-EF3A-45A0-90B2-42AEFA1C9920}" srcOrd="1" destOrd="0" presId="urn:microsoft.com/office/officeart/2005/8/layout/orgChart1"/>
    <dgm:cxn modelId="{B0C9FF37-83D1-48A3-8780-FE6493052FD9}" type="presParOf" srcId="{79D2075C-C2A9-4343-B083-3D2191C90880}" destId="{A19C3D04-13A9-42B0-94CB-6058ED611CF1}" srcOrd="1" destOrd="0" presId="urn:microsoft.com/office/officeart/2005/8/layout/orgChart1"/>
    <dgm:cxn modelId="{4040181D-3371-492B-AEE8-1B1AC0C296A8}" type="presParOf" srcId="{79D2075C-C2A9-4343-B083-3D2191C90880}" destId="{D75DB457-E6C7-4D9C-932A-637A78619C29}" srcOrd="2" destOrd="0" presId="urn:microsoft.com/office/officeart/2005/8/layout/orgChart1"/>
    <dgm:cxn modelId="{4EA52A80-C00A-44ED-B96F-8C160F3382FE}" type="presParOf" srcId="{E2C6B142-C381-4300-9E6B-85E48B11A545}" destId="{D5D159FB-113D-463F-8C3F-CA319FCD9323}" srcOrd="2" destOrd="0" presId="urn:microsoft.com/office/officeart/2005/8/layout/orgChart1"/>
    <dgm:cxn modelId="{C4F73B96-718B-4E9D-9C6D-1F07201AD43C}" type="presParOf" srcId="{E2C6B142-C381-4300-9E6B-85E48B11A545}" destId="{BE6C5499-2018-48E9-8224-719ABEB965B5}" srcOrd="3" destOrd="0" presId="urn:microsoft.com/office/officeart/2005/8/layout/orgChart1"/>
    <dgm:cxn modelId="{50B62A87-24FF-4B8C-BC00-326B3BDCD776}" type="presParOf" srcId="{BE6C5499-2018-48E9-8224-719ABEB965B5}" destId="{7F9EA3CA-F0D0-442E-B963-91A4869C02D4}" srcOrd="0" destOrd="0" presId="urn:microsoft.com/office/officeart/2005/8/layout/orgChart1"/>
    <dgm:cxn modelId="{450ECEB7-A7AB-456A-B7CE-E39CF1F0565D}" type="presParOf" srcId="{7F9EA3CA-F0D0-442E-B963-91A4869C02D4}" destId="{FE2BD163-D12E-41CC-9F98-50A4CE8C75FB}" srcOrd="0" destOrd="0" presId="urn:microsoft.com/office/officeart/2005/8/layout/orgChart1"/>
    <dgm:cxn modelId="{A979E7CD-5993-4B69-9C0B-994CFB764AC2}" type="presParOf" srcId="{7F9EA3CA-F0D0-442E-B963-91A4869C02D4}" destId="{B2C87CD4-C099-43F0-AA7C-5ABD68C35525}" srcOrd="1" destOrd="0" presId="urn:microsoft.com/office/officeart/2005/8/layout/orgChart1"/>
    <dgm:cxn modelId="{A6FA8558-339F-45D4-9AD4-D680851834BA}" type="presParOf" srcId="{BE6C5499-2018-48E9-8224-719ABEB965B5}" destId="{5879AE5B-8FE7-416D-A075-245D84BF3CC8}" srcOrd="1" destOrd="0" presId="urn:microsoft.com/office/officeart/2005/8/layout/orgChart1"/>
    <dgm:cxn modelId="{0C9AB714-043E-4CAC-BEC9-78C67A359532}" type="presParOf" srcId="{BE6C5499-2018-48E9-8224-719ABEB965B5}" destId="{129F99FC-AC6E-4691-A7D8-778E9014BCE2}" srcOrd="2" destOrd="0" presId="urn:microsoft.com/office/officeart/2005/8/layout/orgChar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ACCBDB-1A20-410E-B461-AE9594526538}">
      <dsp:nvSpPr>
        <dsp:cNvPr id="0" name=""/>
        <dsp:cNvSpPr/>
      </dsp:nvSpPr>
      <dsp:spPr>
        <a:xfrm>
          <a:off x="49092" y="0"/>
          <a:ext cx="2230453" cy="2230453"/>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2AB931-0337-4BAA-A92C-3AAC282EE68F}">
      <dsp:nvSpPr>
        <dsp:cNvPr id="0" name=""/>
        <dsp:cNvSpPr/>
      </dsp:nvSpPr>
      <dsp:spPr>
        <a:xfrm>
          <a:off x="843769" y="224243"/>
          <a:ext cx="2090893" cy="52799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fr-FR" sz="1400" b="1" kern="1200" dirty="0" smtClean="0">
              <a:latin typeface="Arial" pitchFamily="34" charset="0"/>
              <a:cs typeface="Arial" pitchFamily="34" charset="0"/>
            </a:rPr>
            <a:t>Les règles de sécurité s’appliquent</a:t>
          </a:r>
          <a:endParaRPr lang="fr-FR" sz="1400" b="1" kern="1200" dirty="0">
            <a:latin typeface="Arial" pitchFamily="34" charset="0"/>
            <a:cs typeface="Arial" pitchFamily="34" charset="0"/>
          </a:endParaRPr>
        </a:p>
      </dsp:txBody>
      <dsp:txXfrm>
        <a:off x="869543" y="250017"/>
        <a:ext cx="2039345" cy="476442"/>
      </dsp:txXfrm>
    </dsp:sp>
    <dsp:sp modelId="{D1ECA4DC-5DF1-4696-ACAB-E6575DD8070C}">
      <dsp:nvSpPr>
        <dsp:cNvPr id="0" name=""/>
        <dsp:cNvSpPr/>
      </dsp:nvSpPr>
      <dsp:spPr>
        <a:xfrm>
          <a:off x="819042" y="818232"/>
          <a:ext cx="2140346" cy="52799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fr-FR" sz="1400" b="1" kern="1200" dirty="0" smtClean="0">
              <a:latin typeface="Arial" pitchFamily="34" charset="0"/>
              <a:cs typeface="Arial" pitchFamily="34" charset="0"/>
            </a:rPr>
            <a:t>en situation normale</a:t>
          </a:r>
          <a:endParaRPr lang="fr-FR" sz="1400" b="1" kern="1200" dirty="0">
            <a:latin typeface="Arial" pitchFamily="34" charset="0"/>
            <a:cs typeface="Arial" pitchFamily="34" charset="0"/>
          </a:endParaRPr>
        </a:p>
      </dsp:txBody>
      <dsp:txXfrm>
        <a:off x="844816" y="844006"/>
        <a:ext cx="2088798" cy="476442"/>
      </dsp:txXfrm>
    </dsp:sp>
    <dsp:sp modelId="{8724945E-14C7-4F6B-BF37-2349FB06B46C}">
      <dsp:nvSpPr>
        <dsp:cNvPr id="0" name=""/>
        <dsp:cNvSpPr/>
      </dsp:nvSpPr>
      <dsp:spPr>
        <a:xfrm>
          <a:off x="833214" y="1412220"/>
          <a:ext cx="2112002" cy="52799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fr-FR" sz="1400" b="1" kern="1200" dirty="0" smtClean="0">
              <a:latin typeface="Arial" pitchFamily="34" charset="0"/>
              <a:cs typeface="Arial" pitchFamily="34" charset="0"/>
            </a:rPr>
            <a:t>en situation dégradée</a:t>
          </a:r>
          <a:endParaRPr lang="fr-FR" sz="1400" b="1" kern="1200" dirty="0">
            <a:latin typeface="Arial" pitchFamily="34" charset="0"/>
            <a:cs typeface="Arial" pitchFamily="34" charset="0"/>
          </a:endParaRPr>
        </a:p>
      </dsp:txBody>
      <dsp:txXfrm>
        <a:off x="858988" y="1437994"/>
        <a:ext cx="2060454" cy="47644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3578EF-C547-4130-8A43-64DBB0E3CE26}">
      <dsp:nvSpPr>
        <dsp:cNvPr id="0" name=""/>
        <dsp:cNvSpPr/>
      </dsp:nvSpPr>
      <dsp:spPr>
        <a:xfrm>
          <a:off x="163773" y="0"/>
          <a:ext cx="2142706" cy="183246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fr-FR" sz="1800" kern="1200" dirty="0" smtClean="0">
              <a:latin typeface="Arial Narrow" pitchFamily="34" charset="0"/>
            </a:rPr>
            <a:t>DIRECTEUR DE L’UNITE</a:t>
          </a:r>
          <a:endParaRPr lang="fr-FR" sz="1800" kern="1200" dirty="0">
            <a:latin typeface="Arial Narrow" pitchFamily="34" charset="0"/>
          </a:endParaRPr>
        </a:p>
      </dsp:txBody>
      <dsp:txXfrm>
        <a:off x="477565" y="268359"/>
        <a:ext cx="1515122" cy="129575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C0082C-7213-4A14-965D-16FF0A16B3F0}">
      <dsp:nvSpPr>
        <dsp:cNvPr id="0" name=""/>
        <dsp:cNvSpPr/>
      </dsp:nvSpPr>
      <dsp:spPr>
        <a:xfrm>
          <a:off x="120555" y="0"/>
          <a:ext cx="2445225" cy="202126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fr-FR" sz="1800" kern="1200" dirty="0" smtClean="0">
              <a:latin typeface="Arial Narrow" pitchFamily="34" charset="0"/>
            </a:rPr>
            <a:t>CHEF DE DEPARTEMENT SGS et ses Divisions</a:t>
          </a:r>
          <a:endParaRPr lang="fr-FR" sz="1800" kern="1200" dirty="0">
            <a:latin typeface="Arial Narrow" pitchFamily="34" charset="0"/>
          </a:endParaRPr>
        </a:p>
      </dsp:txBody>
      <dsp:txXfrm>
        <a:off x="478650" y="296007"/>
        <a:ext cx="1729035" cy="142925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13CD06-524B-45DE-A6E7-18EFAAAEFAFC}">
      <dsp:nvSpPr>
        <dsp:cNvPr id="0" name=""/>
        <dsp:cNvSpPr/>
      </dsp:nvSpPr>
      <dsp:spPr>
        <a:xfrm>
          <a:off x="544382" y="0"/>
          <a:ext cx="2245824" cy="186974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fr-FR" sz="1800" kern="1200" dirty="0" smtClean="0">
              <a:latin typeface="Arial" pitchFamily="34" charset="0"/>
              <a:cs typeface="Arial" pitchFamily="34" charset="0"/>
            </a:rPr>
            <a:t>CHEF DE GARE</a:t>
          </a:r>
          <a:endParaRPr lang="fr-FR" sz="1800" kern="1200" dirty="0">
            <a:latin typeface="Arial" pitchFamily="34" charset="0"/>
            <a:cs typeface="Arial" pitchFamily="34" charset="0"/>
          </a:endParaRPr>
        </a:p>
      </dsp:txBody>
      <dsp:txXfrm>
        <a:off x="873275" y="273818"/>
        <a:ext cx="1588038" cy="132210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13CD06-524B-45DE-A6E7-18EFAAAEFAFC}">
      <dsp:nvSpPr>
        <dsp:cNvPr id="0" name=""/>
        <dsp:cNvSpPr/>
      </dsp:nvSpPr>
      <dsp:spPr>
        <a:xfrm>
          <a:off x="0" y="0"/>
          <a:ext cx="2981570" cy="202214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fr-FR" sz="1600" kern="1200" dirty="0" smtClean="0">
              <a:latin typeface="Arial" pitchFamily="34" charset="0"/>
              <a:cs typeface="Arial" pitchFamily="34" charset="0"/>
            </a:rPr>
            <a:t>CHEF DE CIRCONSCRIPTION</a:t>
          </a:r>
          <a:endParaRPr lang="fr-FR" sz="1600" kern="1200" dirty="0">
            <a:latin typeface="Arial" pitchFamily="34" charset="0"/>
            <a:cs typeface="Arial" pitchFamily="34" charset="0"/>
          </a:endParaRPr>
        </a:p>
      </dsp:txBody>
      <dsp:txXfrm>
        <a:off x="436641" y="296136"/>
        <a:ext cx="2108288" cy="142987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726950-4224-49FE-ADEC-FE2E14A3BF1E}">
      <dsp:nvSpPr>
        <dsp:cNvPr id="0" name=""/>
        <dsp:cNvSpPr/>
      </dsp:nvSpPr>
      <dsp:spPr>
        <a:xfrm>
          <a:off x="0" y="0"/>
          <a:ext cx="1083591" cy="1083591"/>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B6FEEE-9CC0-4DED-AA7B-49807CF51EEF}">
      <dsp:nvSpPr>
        <dsp:cNvPr id="0" name=""/>
        <dsp:cNvSpPr/>
      </dsp:nvSpPr>
      <dsp:spPr>
        <a:xfrm>
          <a:off x="541795" y="0"/>
          <a:ext cx="3648066" cy="1083591"/>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fr-FR" sz="1900" b="1" kern="1200" dirty="0" smtClean="0">
              <a:latin typeface="Arial Narrow" panose="020B0606020202030204" pitchFamily="34" charset="0"/>
            </a:rPr>
            <a:t>La formation est fondamentale pour le maintien des connaissances et   l’amélioration des compétences.</a:t>
          </a:r>
          <a:endParaRPr lang="fr-FR" sz="1900" b="1" kern="1200" dirty="0">
            <a:latin typeface="Arial Narrow" panose="020B0606020202030204" pitchFamily="34" charset="0"/>
          </a:endParaRPr>
        </a:p>
      </dsp:txBody>
      <dsp:txXfrm>
        <a:off x="541795" y="0"/>
        <a:ext cx="3648066" cy="108359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0E2DD8-A2F5-44C3-A01B-17B582BA1C1B}">
      <dsp:nvSpPr>
        <dsp:cNvPr id="0" name=""/>
        <dsp:cNvSpPr/>
      </dsp:nvSpPr>
      <dsp:spPr>
        <a:xfrm>
          <a:off x="2918" y="0"/>
          <a:ext cx="2985941" cy="138139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fr-FR" sz="1600" b="1" kern="1200" dirty="0" smtClean="0">
              <a:latin typeface="Arial Narrow" panose="020B0606020202030204" pitchFamily="34" charset="0"/>
            </a:rPr>
            <a:t>Le contrôle de sécurité permet de vérifier l’application correcte des dispositions réglementaires en détectant les écarts isolés et répétitifs, individuels ou collectifs.</a:t>
          </a:r>
          <a:endParaRPr lang="fr-FR" sz="1600" b="1" kern="1200" dirty="0">
            <a:latin typeface="Arial Narrow" panose="020B0606020202030204" pitchFamily="34" charset="0"/>
          </a:endParaRPr>
        </a:p>
      </dsp:txBody>
      <dsp:txXfrm>
        <a:off x="43378" y="40460"/>
        <a:ext cx="2905021" cy="130047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0CFFDE-6823-4ADD-AE08-FEBCE969F2A4}">
      <dsp:nvSpPr>
        <dsp:cNvPr id="0" name=""/>
        <dsp:cNvSpPr/>
      </dsp:nvSpPr>
      <dsp:spPr>
        <a:xfrm>
          <a:off x="1425222" y="0"/>
          <a:ext cx="8076258" cy="1296103"/>
        </a:xfrm>
        <a:prstGeom prst="rightArrow">
          <a:avLst/>
        </a:prstGeom>
        <a:solidFill>
          <a:schemeClr val="accent6">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E3FB91DC-F458-40BF-8671-5AD0E3D993B9}">
      <dsp:nvSpPr>
        <dsp:cNvPr id="0" name=""/>
        <dsp:cNvSpPr/>
      </dsp:nvSpPr>
      <dsp:spPr>
        <a:xfrm>
          <a:off x="2783" y="388830"/>
          <a:ext cx="1675749" cy="518441"/>
        </a:xfrm>
        <a:prstGeom prst="round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kern="1200" dirty="0" smtClean="0">
              <a:latin typeface="Arial Narrow" panose="020B0606020202030204" pitchFamily="34" charset="0"/>
            </a:rPr>
            <a:t>Plan de veille</a:t>
          </a:r>
          <a:endParaRPr lang="fr-FR" sz="1600" b="1" kern="1200" dirty="0">
            <a:latin typeface="Arial Narrow" panose="020B0606020202030204" pitchFamily="34" charset="0"/>
          </a:endParaRPr>
        </a:p>
      </dsp:txBody>
      <dsp:txXfrm>
        <a:off x="28091" y="414138"/>
        <a:ext cx="1625133" cy="467825"/>
      </dsp:txXfrm>
    </dsp:sp>
    <dsp:sp modelId="{1E26B905-D3CA-477D-86FE-2B9BCCEA2997}">
      <dsp:nvSpPr>
        <dsp:cNvPr id="0" name=""/>
        <dsp:cNvSpPr/>
      </dsp:nvSpPr>
      <dsp:spPr>
        <a:xfrm>
          <a:off x="1957824" y="388830"/>
          <a:ext cx="1675749" cy="518441"/>
        </a:xfrm>
        <a:prstGeom prst="round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kern="1200" dirty="0" smtClean="0">
              <a:latin typeface="Arial Narrow" panose="020B0606020202030204" pitchFamily="34" charset="0"/>
            </a:rPr>
            <a:t>Contrôle </a:t>
          </a:r>
          <a:endParaRPr lang="fr-FR" sz="1600" b="1" kern="1200" dirty="0">
            <a:latin typeface="Arial Narrow" panose="020B0606020202030204" pitchFamily="34" charset="0"/>
          </a:endParaRPr>
        </a:p>
      </dsp:txBody>
      <dsp:txXfrm>
        <a:off x="1983132" y="414138"/>
        <a:ext cx="1625133" cy="467825"/>
      </dsp:txXfrm>
    </dsp:sp>
    <dsp:sp modelId="{02B3B1BE-B553-4AE6-963E-EE28FCBD467A}">
      <dsp:nvSpPr>
        <dsp:cNvPr id="0" name=""/>
        <dsp:cNvSpPr/>
      </dsp:nvSpPr>
      <dsp:spPr>
        <a:xfrm>
          <a:off x="3912865" y="388830"/>
          <a:ext cx="1675749" cy="518441"/>
        </a:xfrm>
        <a:prstGeom prst="round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u="sng" kern="1200" dirty="0" smtClean="0">
              <a:latin typeface="Arial Narrow" panose="020B0606020202030204" pitchFamily="34" charset="0"/>
            </a:rPr>
            <a:t>Plan </a:t>
          </a:r>
          <a:r>
            <a:rPr lang="fr-FR" sz="1600" b="1" kern="1200" dirty="0" smtClean="0">
              <a:latin typeface="Arial Narrow" panose="020B0606020202030204" pitchFamily="34" charset="0"/>
            </a:rPr>
            <a:t>d’actions sécurité </a:t>
          </a:r>
          <a:endParaRPr lang="fr-FR" sz="1600" b="1" kern="1200" dirty="0">
            <a:latin typeface="Arial Narrow" panose="020B0606020202030204" pitchFamily="34" charset="0"/>
          </a:endParaRPr>
        </a:p>
      </dsp:txBody>
      <dsp:txXfrm>
        <a:off x="3938173" y="414138"/>
        <a:ext cx="1625133" cy="467825"/>
      </dsp:txXfrm>
    </dsp:sp>
    <dsp:sp modelId="{56D47BF7-7C9B-42E0-90AB-665717669CFA}">
      <dsp:nvSpPr>
        <dsp:cNvPr id="0" name=""/>
        <dsp:cNvSpPr/>
      </dsp:nvSpPr>
      <dsp:spPr>
        <a:xfrm>
          <a:off x="5867906" y="388830"/>
          <a:ext cx="1675749" cy="518441"/>
        </a:xfrm>
        <a:prstGeom prst="round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kern="1200" dirty="0" smtClean="0">
              <a:latin typeface="Arial Narrow" panose="020B0606020202030204" pitchFamily="34" charset="0"/>
              <a:hlinkClick xmlns:r="http://schemas.openxmlformats.org/officeDocument/2006/relationships" r:id="rId1" action="ppaction://hlinkfile"/>
            </a:rPr>
            <a:t>Rex</a:t>
          </a:r>
          <a:r>
            <a:rPr lang="fr-FR" sz="1600" b="1" kern="1200" dirty="0" smtClean="0">
              <a:latin typeface="Arial Narrow" panose="020B0606020202030204" pitchFamily="34" charset="0"/>
            </a:rPr>
            <a:t> </a:t>
          </a:r>
          <a:endParaRPr lang="fr-FR" sz="1600" b="1" kern="1200" dirty="0">
            <a:latin typeface="Arial Narrow" panose="020B0606020202030204" pitchFamily="34" charset="0"/>
          </a:endParaRPr>
        </a:p>
      </dsp:txBody>
      <dsp:txXfrm>
        <a:off x="5893214" y="414138"/>
        <a:ext cx="1625133" cy="467825"/>
      </dsp:txXfrm>
    </dsp:sp>
    <dsp:sp modelId="{569C148C-394B-4033-B423-147D20CD4528}">
      <dsp:nvSpPr>
        <dsp:cNvPr id="0" name=""/>
        <dsp:cNvSpPr/>
      </dsp:nvSpPr>
      <dsp:spPr>
        <a:xfrm>
          <a:off x="7822947" y="388830"/>
          <a:ext cx="1675749" cy="518441"/>
        </a:xfrm>
        <a:prstGeom prst="round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kern="1200" dirty="0" smtClean="0">
              <a:latin typeface="Arial Narrow" panose="020B0606020202030204" pitchFamily="34" charset="0"/>
            </a:rPr>
            <a:t>Formation</a:t>
          </a:r>
          <a:endParaRPr lang="fr-FR" sz="1600" b="1" kern="1200" dirty="0">
            <a:latin typeface="Arial Narrow" panose="020B0606020202030204" pitchFamily="34" charset="0"/>
          </a:endParaRPr>
        </a:p>
      </dsp:txBody>
      <dsp:txXfrm>
        <a:off x="7848255" y="414138"/>
        <a:ext cx="1625133" cy="46782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0CFFDE-6823-4ADD-AE08-FEBCE969F2A4}">
      <dsp:nvSpPr>
        <dsp:cNvPr id="0" name=""/>
        <dsp:cNvSpPr/>
      </dsp:nvSpPr>
      <dsp:spPr>
        <a:xfrm>
          <a:off x="1554085" y="0"/>
          <a:ext cx="8806487" cy="1296103"/>
        </a:xfrm>
        <a:prstGeom prst="rightArrow">
          <a:avLst/>
        </a:prstGeom>
        <a:solidFill>
          <a:schemeClr val="accent6">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E3FB91DC-F458-40BF-8671-5AD0E3D993B9}">
      <dsp:nvSpPr>
        <dsp:cNvPr id="0" name=""/>
        <dsp:cNvSpPr/>
      </dsp:nvSpPr>
      <dsp:spPr>
        <a:xfrm>
          <a:off x="8615" y="388830"/>
          <a:ext cx="1840007" cy="518441"/>
        </a:xfrm>
        <a:prstGeom prst="round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kern="1200" dirty="0" smtClean="0">
              <a:latin typeface="Arial Narrow" panose="020B0606020202030204" pitchFamily="34" charset="0"/>
            </a:rPr>
            <a:t>Confinement</a:t>
          </a:r>
          <a:endParaRPr lang="fr-FR" sz="1600" b="1" kern="1200" dirty="0">
            <a:latin typeface="Arial Narrow" panose="020B0606020202030204" pitchFamily="34" charset="0"/>
          </a:endParaRPr>
        </a:p>
      </dsp:txBody>
      <dsp:txXfrm>
        <a:off x="33923" y="414138"/>
        <a:ext cx="1789391" cy="467825"/>
      </dsp:txXfrm>
    </dsp:sp>
    <dsp:sp modelId="{1E26B905-D3CA-477D-86FE-2B9BCCEA2997}">
      <dsp:nvSpPr>
        <dsp:cNvPr id="0" name=""/>
        <dsp:cNvSpPr/>
      </dsp:nvSpPr>
      <dsp:spPr>
        <a:xfrm>
          <a:off x="2134449" y="388830"/>
          <a:ext cx="1840007" cy="518441"/>
        </a:xfrm>
        <a:prstGeom prst="round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kern="1200" dirty="0" smtClean="0">
              <a:latin typeface="Arial Narrow" panose="020B0606020202030204" pitchFamily="34" charset="0"/>
            </a:rPr>
            <a:t>Suspension trafic  Voyageurs</a:t>
          </a:r>
          <a:endParaRPr lang="fr-FR" sz="1600" b="1" kern="1200" dirty="0">
            <a:latin typeface="Arial Narrow" panose="020B0606020202030204" pitchFamily="34" charset="0"/>
          </a:endParaRPr>
        </a:p>
      </dsp:txBody>
      <dsp:txXfrm>
        <a:off x="2159757" y="414138"/>
        <a:ext cx="1789391" cy="467825"/>
      </dsp:txXfrm>
    </dsp:sp>
    <dsp:sp modelId="{02B3B1BE-B553-4AE6-963E-EE28FCBD467A}">
      <dsp:nvSpPr>
        <dsp:cNvPr id="0" name=""/>
        <dsp:cNvSpPr/>
      </dsp:nvSpPr>
      <dsp:spPr>
        <a:xfrm>
          <a:off x="4260282" y="134216"/>
          <a:ext cx="1840007" cy="1027669"/>
        </a:xfrm>
        <a:prstGeom prst="round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kern="1200" dirty="0" smtClean="0">
              <a:latin typeface="Arial Narrow" panose="020B0606020202030204" pitchFamily="34" charset="0"/>
            </a:rPr>
            <a:t>Mise en congé spécial 50% personnel</a:t>
          </a:r>
          <a:endParaRPr lang="fr-FR" sz="1600" b="1" kern="1200" dirty="0">
            <a:latin typeface="Arial Narrow" panose="020B0606020202030204" pitchFamily="34" charset="0"/>
          </a:endParaRPr>
        </a:p>
      </dsp:txBody>
      <dsp:txXfrm>
        <a:off x="4310449" y="184383"/>
        <a:ext cx="1739673" cy="927335"/>
      </dsp:txXfrm>
    </dsp:sp>
    <dsp:sp modelId="{56D47BF7-7C9B-42E0-90AB-665717669CFA}">
      <dsp:nvSpPr>
        <dsp:cNvPr id="0" name=""/>
        <dsp:cNvSpPr/>
      </dsp:nvSpPr>
      <dsp:spPr>
        <a:xfrm>
          <a:off x="6386116" y="388830"/>
          <a:ext cx="1840007" cy="518441"/>
        </a:xfrm>
        <a:prstGeom prst="round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kern="1200" dirty="0" smtClean="0">
              <a:latin typeface="Arial Narrow" panose="020B0606020202030204" pitchFamily="34" charset="0"/>
            </a:rPr>
            <a:t>Période des congés</a:t>
          </a:r>
          <a:endParaRPr lang="fr-FR" sz="1600" b="1" kern="1200" dirty="0">
            <a:latin typeface="Arial Narrow" panose="020B0606020202030204" pitchFamily="34" charset="0"/>
          </a:endParaRPr>
        </a:p>
      </dsp:txBody>
      <dsp:txXfrm>
        <a:off x="6411424" y="414138"/>
        <a:ext cx="1789391" cy="467825"/>
      </dsp:txXfrm>
    </dsp:sp>
    <dsp:sp modelId="{569C148C-394B-4033-B423-147D20CD4528}">
      <dsp:nvSpPr>
        <dsp:cNvPr id="0" name=""/>
        <dsp:cNvSpPr/>
      </dsp:nvSpPr>
      <dsp:spPr>
        <a:xfrm>
          <a:off x="8511949" y="388830"/>
          <a:ext cx="1840007" cy="518441"/>
        </a:xfrm>
        <a:prstGeom prst="round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kern="1200" dirty="0" smtClean="0">
              <a:latin typeface="Arial Narrow" panose="020B0606020202030204" pitchFamily="34" charset="0"/>
            </a:rPr>
            <a:t>Circulation limitée au jour</a:t>
          </a:r>
          <a:endParaRPr lang="fr-FR" sz="1600" b="1" kern="1200" dirty="0">
            <a:latin typeface="Arial Narrow" panose="020B0606020202030204" pitchFamily="34" charset="0"/>
          </a:endParaRPr>
        </a:p>
      </dsp:txBody>
      <dsp:txXfrm>
        <a:off x="8537257" y="414138"/>
        <a:ext cx="1789391" cy="4678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8CC41B-4932-4443-904D-8EF27B8A548A}">
      <dsp:nvSpPr>
        <dsp:cNvPr id="0" name=""/>
        <dsp:cNvSpPr/>
      </dsp:nvSpPr>
      <dsp:spPr>
        <a:xfrm rot="5400000">
          <a:off x="3573905" y="-1356892"/>
          <a:ext cx="829789" cy="375416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fr-FR" sz="1400" b="1" kern="1200" dirty="0" smtClean="0">
              <a:latin typeface="Arial" panose="020B0604020202020204" pitchFamily="34" charset="0"/>
              <a:cs typeface="Arial" panose="020B0604020202020204" pitchFamily="34" charset="0"/>
            </a:rPr>
            <a:t>Concerne les risques liés, à la formation et à la circulation des trains, aux manœuvres, au transport de marchandises dangereuses.</a:t>
          </a:r>
          <a:endParaRPr lang="fr-FR" sz="1400" b="1" kern="1200" dirty="0">
            <a:latin typeface="Arial" panose="020B0604020202020204" pitchFamily="34" charset="0"/>
            <a:cs typeface="Arial" panose="020B0604020202020204" pitchFamily="34" charset="0"/>
          </a:endParaRPr>
        </a:p>
      </dsp:txBody>
      <dsp:txXfrm rot="-5400000">
        <a:off x="2111718" y="145802"/>
        <a:ext cx="3713658" cy="748775"/>
      </dsp:txXfrm>
    </dsp:sp>
    <dsp:sp modelId="{B3E37383-D1E5-462A-9937-2628DD6FE277}">
      <dsp:nvSpPr>
        <dsp:cNvPr id="0" name=""/>
        <dsp:cNvSpPr/>
      </dsp:nvSpPr>
      <dsp:spPr>
        <a:xfrm>
          <a:off x="0" y="1571"/>
          <a:ext cx="2111717" cy="103723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fr-FR" sz="1400" b="1" kern="1200" dirty="0" smtClean="0">
              <a:latin typeface="Arial" panose="020B0604020202020204" pitchFamily="34" charset="0"/>
              <a:cs typeface="Arial" panose="020B0604020202020204" pitchFamily="34" charset="0"/>
            </a:rPr>
            <a:t>Sécurité des circulations</a:t>
          </a:r>
          <a:endParaRPr lang="fr-FR" sz="1400" b="1" kern="1200" dirty="0">
            <a:latin typeface="Arial" panose="020B0604020202020204" pitchFamily="34" charset="0"/>
            <a:cs typeface="Arial" panose="020B0604020202020204" pitchFamily="34" charset="0"/>
          </a:endParaRPr>
        </a:p>
      </dsp:txBody>
      <dsp:txXfrm>
        <a:off x="50634" y="52205"/>
        <a:ext cx="2010449" cy="935969"/>
      </dsp:txXfrm>
    </dsp:sp>
    <dsp:sp modelId="{6481284C-FCF0-4824-99BE-8BE8A83244AD}">
      <dsp:nvSpPr>
        <dsp:cNvPr id="0" name=""/>
        <dsp:cNvSpPr/>
      </dsp:nvSpPr>
      <dsp:spPr>
        <a:xfrm rot="5400000">
          <a:off x="3573905" y="-267793"/>
          <a:ext cx="829789" cy="375416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fr-FR" sz="1400" b="1" kern="1200" dirty="0" smtClean="0">
              <a:latin typeface="Arial" panose="020B0604020202020204" pitchFamily="34" charset="0"/>
              <a:cs typeface="Arial" panose="020B0604020202020204" pitchFamily="34" charset="0"/>
            </a:rPr>
            <a:t>Concerne les risques d’accident du personnel.</a:t>
          </a:r>
          <a:endParaRPr lang="fr-FR" sz="1400" b="1" kern="1200" dirty="0">
            <a:latin typeface="Arial" panose="020B0604020202020204" pitchFamily="34" charset="0"/>
            <a:cs typeface="Arial" panose="020B0604020202020204" pitchFamily="34" charset="0"/>
          </a:endParaRPr>
        </a:p>
      </dsp:txBody>
      <dsp:txXfrm rot="-5400000">
        <a:off x="2111718" y="1234901"/>
        <a:ext cx="3713658" cy="748775"/>
      </dsp:txXfrm>
    </dsp:sp>
    <dsp:sp modelId="{DB643D9D-CE64-4D1A-B9F3-70EA6EC6519D}">
      <dsp:nvSpPr>
        <dsp:cNvPr id="0" name=""/>
        <dsp:cNvSpPr/>
      </dsp:nvSpPr>
      <dsp:spPr>
        <a:xfrm>
          <a:off x="0" y="1090670"/>
          <a:ext cx="2111717" cy="103723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fr-FR" sz="1400" b="1" kern="1200" dirty="0" smtClean="0">
              <a:latin typeface="Arial" panose="020B0604020202020204" pitchFamily="34" charset="0"/>
              <a:cs typeface="Arial" panose="020B0604020202020204" pitchFamily="34" charset="0"/>
            </a:rPr>
            <a:t>Sécurité du personnel</a:t>
          </a:r>
          <a:endParaRPr lang="fr-FR" sz="1400" b="1" kern="1200" dirty="0">
            <a:latin typeface="Arial" panose="020B0604020202020204" pitchFamily="34" charset="0"/>
            <a:cs typeface="Arial" panose="020B0604020202020204" pitchFamily="34" charset="0"/>
          </a:endParaRPr>
        </a:p>
      </dsp:txBody>
      <dsp:txXfrm>
        <a:off x="50634" y="1141304"/>
        <a:ext cx="2010449" cy="935969"/>
      </dsp:txXfrm>
    </dsp:sp>
    <dsp:sp modelId="{9E6A9765-3A66-4F8E-A54B-306D8AA470C0}">
      <dsp:nvSpPr>
        <dsp:cNvPr id="0" name=""/>
        <dsp:cNvSpPr/>
      </dsp:nvSpPr>
      <dsp:spPr>
        <a:xfrm rot="5400000">
          <a:off x="3573905" y="821306"/>
          <a:ext cx="829789" cy="375416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fr-FR" sz="1400" b="1" kern="1200" dirty="0" smtClean="0">
              <a:latin typeface="Arial" panose="020B0604020202020204" pitchFamily="34" charset="0"/>
              <a:cs typeface="Arial" panose="020B0604020202020204" pitchFamily="34" charset="0"/>
            </a:rPr>
            <a:t>concernant les clients, les tiers, les biens, l’environnement.</a:t>
          </a:r>
          <a:endParaRPr lang="fr-FR" sz="1400" b="1" kern="1200" dirty="0">
            <a:latin typeface="Arial" panose="020B0604020202020204" pitchFamily="34" charset="0"/>
            <a:cs typeface="Arial" panose="020B0604020202020204" pitchFamily="34" charset="0"/>
          </a:endParaRPr>
        </a:p>
      </dsp:txBody>
      <dsp:txXfrm rot="-5400000">
        <a:off x="2111718" y="2324001"/>
        <a:ext cx="3713658" cy="748775"/>
      </dsp:txXfrm>
    </dsp:sp>
    <dsp:sp modelId="{2F608530-6635-4F5C-8A6C-563B76CC83E6}">
      <dsp:nvSpPr>
        <dsp:cNvPr id="0" name=""/>
        <dsp:cNvSpPr/>
      </dsp:nvSpPr>
      <dsp:spPr>
        <a:xfrm>
          <a:off x="0" y="2179770"/>
          <a:ext cx="2111717" cy="103723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fr-FR" sz="1400" b="1" kern="1200" dirty="0" smtClean="0">
              <a:latin typeface="Arial" panose="020B0604020202020204" pitchFamily="34" charset="0"/>
              <a:cs typeface="Arial" panose="020B0604020202020204" pitchFamily="34" charset="0"/>
            </a:rPr>
            <a:t>Sécurité autres</a:t>
          </a:r>
          <a:endParaRPr lang="fr-FR" sz="1400" b="1" kern="1200" dirty="0">
            <a:latin typeface="Arial" panose="020B0604020202020204" pitchFamily="34" charset="0"/>
            <a:cs typeface="Arial" panose="020B0604020202020204" pitchFamily="34" charset="0"/>
          </a:endParaRPr>
        </a:p>
      </dsp:txBody>
      <dsp:txXfrm>
        <a:off x="50634" y="2230404"/>
        <a:ext cx="2010449" cy="9359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9EB7D7-6B2C-4C3F-91C2-D7C18F908119}">
      <dsp:nvSpPr>
        <dsp:cNvPr id="0" name=""/>
        <dsp:cNvSpPr/>
      </dsp:nvSpPr>
      <dsp:spPr>
        <a:xfrm>
          <a:off x="13544" y="311653"/>
          <a:ext cx="1933719" cy="861993"/>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fr-FR" sz="1600" b="1" kern="1200" dirty="0" smtClean="0">
              <a:solidFill>
                <a:srgbClr val="FF0000"/>
              </a:solidFill>
              <a:latin typeface="Arial" panose="020B0604020202020204" pitchFamily="34" charset="0"/>
              <a:cs typeface="Arial" panose="020B0604020202020204" pitchFamily="34" charset="0"/>
            </a:rPr>
            <a:t>FORMATION</a:t>
          </a:r>
        </a:p>
        <a:p>
          <a:pPr lvl="0" algn="l" defTabSz="711200">
            <a:lnSpc>
              <a:spcPct val="90000"/>
            </a:lnSpc>
            <a:spcBef>
              <a:spcPct val="0"/>
            </a:spcBef>
            <a:spcAft>
              <a:spcPct val="35000"/>
            </a:spcAft>
          </a:pPr>
          <a:r>
            <a:rPr lang="fr-FR" sz="1400" b="1" kern="1200" dirty="0" smtClean="0">
              <a:solidFill>
                <a:srgbClr val="FF0000"/>
              </a:solidFill>
              <a:latin typeface="Arial" panose="020B0604020202020204" pitchFamily="34" charset="0"/>
              <a:cs typeface="Arial" panose="020B0604020202020204" pitchFamily="34" charset="0"/>
            </a:rPr>
            <a:t> </a:t>
          </a:r>
          <a:r>
            <a:rPr lang="fr-FR" sz="1400" b="0" kern="1200" dirty="0" smtClean="0">
              <a:latin typeface="Arial" panose="020B0604020202020204" pitchFamily="34" charset="0"/>
              <a:cs typeface="Arial" panose="020B0604020202020204" pitchFamily="34" charset="0"/>
            </a:rPr>
            <a:t>(écoles des métiers)</a:t>
          </a:r>
          <a:endParaRPr lang="fr-FR" sz="1400" b="0" kern="1200" dirty="0">
            <a:latin typeface="Arial" panose="020B0604020202020204" pitchFamily="34" charset="0"/>
            <a:cs typeface="Arial" panose="020B0604020202020204" pitchFamily="34" charset="0"/>
          </a:endParaRPr>
        </a:p>
      </dsp:txBody>
      <dsp:txXfrm>
        <a:off x="13544" y="311653"/>
        <a:ext cx="1933719" cy="861993"/>
      </dsp:txXfrm>
    </dsp:sp>
    <dsp:sp modelId="{51B76C59-772E-464D-8C8D-FDF5577C5C0A}">
      <dsp:nvSpPr>
        <dsp:cNvPr id="0" name=""/>
        <dsp:cNvSpPr/>
      </dsp:nvSpPr>
      <dsp:spPr>
        <a:xfrm>
          <a:off x="13544" y="1128122"/>
          <a:ext cx="1933719" cy="329399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fr-FR" sz="1600" b="1" kern="1200" dirty="0" smtClean="0">
              <a:latin typeface="Arial" panose="020B0604020202020204" pitchFamily="34" charset="0"/>
              <a:cs typeface="Arial" panose="020B0604020202020204" pitchFamily="34" charset="0"/>
            </a:rPr>
            <a:t>Formation de base (connaissances, apprentissage)</a:t>
          </a:r>
        </a:p>
        <a:p>
          <a:pPr marL="171450" lvl="1" indent="-171450" algn="l" defTabSz="711200">
            <a:lnSpc>
              <a:spcPct val="90000"/>
            </a:lnSpc>
            <a:spcBef>
              <a:spcPct val="0"/>
            </a:spcBef>
            <a:spcAft>
              <a:spcPct val="15000"/>
            </a:spcAft>
            <a:buChar char="••"/>
          </a:pPr>
          <a:r>
            <a:rPr lang="fr-FR" sz="1600" b="1" kern="1200" dirty="0" smtClean="0">
              <a:latin typeface="Arial" panose="020B0604020202020204" pitchFamily="34" charset="0"/>
              <a:cs typeface="Arial" panose="020B0604020202020204" pitchFamily="34" charset="0"/>
            </a:rPr>
            <a:t>Formation continue (maintien des compétences)</a:t>
          </a:r>
          <a:endParaRPr lang="fr-FR" sz="1600" b="1"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fr-FR" sz="1600" b="1" kern="1200" dirty="0" smtClean="0">
              <a:latin typeface="Arial" panose="020B0604020202020204" pitchFamily="34" charset="0"/>
              <a:cs typeface="Arial" panose="020B0604020202020204" pitchFamily="34" charset="0"/>
            </a:rPr>
            <a:t>Montée en compétences (organisation de concours et examens).</a:t>
          </a:r>
          <a:endParaRPr lang="fr-FR" sz="1600" b="1"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endParaRPr lang="fr-FR" sz="1600" b="1" kern="1200" dirty="0">
            <a:latin typeface="Arial" panose="020B0604020202020204" pitchFamily="34" charset="0"/>
            <a:cs typeface="Arial" panose="020B0604020202020204" pitchFamily="34" charset="0"/>
          </a:endParaRPr>
        </a:p>
      </dsp:txBody>
      <dsp:txXfrm>
        <a:off x="13544" y="1128122"/>
        <a:ext cx="1933719" cy="3293999"/>
      </dsp:txXfrm>
    </dsp:sp>
    <dsp:sp modelId="{64D7C30B-7310-433F-AE79-0AE8017D5E85}">
      <dsp:nvSpPr>
        <dsp:cNvPr id="0" name=""/>
        <dsp:cNvSpPr/>
      </dsp:nvSpPr>
      <dsp:spPr>
        <a:xfrm>
          <a:off x="2314957" y="350250"/>
          <a:ext cx="1937084" cy="774833"/>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fr-FR" sz="1600" b="1" kern="1200" dirty="0" smtClean="0">
              <a:solidFill>
                <a:srgbClr val="FF0000"/>
              </a:solidFill>
              <a:latin typeface="Arial" panose="020B0604020202020204" pitchFamily="34" charset="0"/>
              <a:cs typeface="Arial" panose="020B0604020202020204" pitchFamily="34" charset="0"/>
            </a:rPr>
            <a:t>APTITUDE </a:t>
          </a:r>
        </a:p>
      </dsp:txBody>
      <dsp:txXfrm>
        <a:off x="2314957" y="350250"/>
        <a:ext cx="1937084" cy="774833"/>
      </dsp:txXfrm>
    </dsp:sp>
    <dsp:sp modelId="{3003D086-38B0-4EAA-B0ED-4321DD45E7BE}">
      <dsp:nvSpPr>
        <dsp:cNvPr id="0" name=""/>
        <dsp:cNvSpPr/>
      </dsp:nvSpPr>
      <dsp:spPr>
        <a:xfrm>
          <a:off x="2217719" y="1089525"/>
          <a:ext cx="2131558" cy="329399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0" lvl="1" indent="0" algn="l" defTabSz="711200">
            <a:lnSpc>
              <a:spcPct val="90000"/>
            </a:lnSpc>
            <a:spcBef>
              <a:spcPct val="0"/>
            </a:spcBef>
            <a:spcAft>
              <a:spcPct val="15000"/>
            </a:spcAft>
            <a:buChar char="••"/>
          </a:pPr>
          <a:r>
            <a:rPr lang="fr-FR" sz="1600" b="1" kern="1200" dirty="0" smtClean="0">
              <a:latin typeface="Arial" panose="020B0604020202020204" pitchFamily="34" charset="0"/>
              <a:cs typeface="Arial" panose="020B0604020202020204" pitchFamily="34" charset="0"/>
            </a:rPr>
            <a:t> Visite médicale,</a:t>
          </a:r>
          <a:endParaRPr lang="fr-FR" sz="1600" b="1" kern="1200" dirty="0">
            <a:latin typeface="Arial" panose="020B0604020202020204" pitchFamily="34" charset="0"/>
            <a:cs typeface="Arial" panose="020B0604020202020204" pitchFamily="34" charset="0"/>
          </a:endParaRPr>
        </a:p>
        <a:p>
          <a:pPr marL="0" marR="0" lvl="1" indent="0" algn="l" defTabSz="711200" eaLnBrk="1" fontAlgn="auto" latinLnBrk="0" hangingPunct="1">
            <a:lnSpc>
              <a:spcPct val="90000"/>
            </a:lnSpc>
            <a:spcBef>
              <a:spcPct val="0"/>
            </a:spcBef>
            <a:spcAft>
              <a:spcPct val="15000"/>
            </a:spcAft>
            <a:buClrTx/>
            <a:buSzTx/>
            <a:buFontTx/>
            <a:buChar char="••"/>
            <a:tabLst/>
            <a:defRPr/>
          </a:pPr>
          <a:r>
            <a:rPr lang="fr-FR" sz="1600" b="1" kern="1200" dirty="0" smtClean="0">
              <a:latin typeface="Arial" panose="020B0604020202020204" pitchFamily="34" charset="0"/>
              <a:cs typeface="Arial" panose="020B0604020202020204" pitchFamily="34" charset="0"/>
            </a:rPr>
            <a:t> Contrôle de connaissance,</a:t>
          </a:r>
        </a:p>
        <a:p>
          <a:pPr marL="0" marR="0" lvl="0" indent="0" algn="l" defTabSz="914400" eaLnBrk="1" fontAlgn="auto" latinLnBrk="0" hangingPunct="1">
            <a:lnSpc>
              <a:spcPct val="100000"/>
            </a:lnSpc>
            <a:spcBef>
              <a:spcPct val="0"/>
            </a:spcBef>
            <a:spcAft>
              <a:spcPts val="0"/>
            </a:spcAft>
            <a:buClrTx/>
            <a:buSzTx/>
            <a:buFontTx/>
            <a:buChar char="••"/>
            <a:tabLst/>
            <a:defRPr/>
          </a:pPr>
          <a:r>
            <a:rPr lang="fr-FR" sz="1600" b="1" kern="1200" dirty="0" smtClean="0">
              <a:latin typeface="Arial" panose="020B0604020202020204" pitchFamily="34" charset="0"/>
              <a:cs typeface="Arial" panose="020B0604020202020204" pitchFamily="34" charset="0"/>
            </a:rPr>
            <a:t> Habilitation,  certificat d’aptitude et caténaire C0,</a:t>
          </a:r>
        </a:p>
        <a:p>
          <a:pPr marL="0" lvl="1" indent="0" algn="l" defTabSz="711200">
            <a:lnSpc>
              <a:spcPct val="90000"/>
            </a:lnSpc>
            <a:spcBef>
              <a:spcPct val="0"/>
            </a:spcBef>
            <a:spcAft>
              <a:spcPct val="15000"/>
            </a:spcAft>
            <a:buChar char="••"/>
          </a:pPr>
          <a:r>
            <a:rPr lang="fr-FR" sz="1600" b="1" kern="1200" dirty="0" smtClean="0">
              <a:latin typeface="Arial" panose="020B0604020202020204" pitchFamily="34" charset="0"/>
              <a:cs typeface="Arial" panose="020B0604020202020204" pitchFamily="34" charset="0"/>
            </a:rPr>
            <a:t> Renouvellement du certificat sécurité 1 fois par an et C0, 1fois par 3 ans.</a:t>
          </a:r>
          <a:endParaRPr lang="fr-FR" sz="1600" b="1" kern="1200" dirty="0">
            <a:latin typeface="Arial" panose="020B0604020202020204" pitchFamily="34" charset="0"/>
            <a:cs typeface="Arial" panose="020B0604020202020204" pitchFamily="34" charset="0"/>
          </a:endParaRPr>
        </a:p>
      </dsp:txBody>
      <dsp:txXfrm>
        <a:off x="2217719" y="1089525"/>
        <a:ext cx="2131558" cy="3293999"/>
      </dsp:txXfrm>
    </dsp:sp>
    <dsp:sp modelId="{91975B1D-9C6E-41DB-B0D3-26A07BC2F2B2}">
      <dsp:nvSpPr>
        <dsp:cNvPr id="0" name=""/>
        <dsp:cNvSpPr/>
      </dsp:nvSpPr>
      <dsp:spPr>
        <a:xfrm>
          <a:off x="4619734" y="368029"/>
          <a:ext cx="1931831" cy="70371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fr-FR" sz="1600" b="1" kern="1200" dirty="0" smtClean="0">
              <a:solidFill>
                <a:srgbClr val="FF0000"/>
              </a:solidFill>
              <a:latin typeface="Arial" panose="020B0604020202020204" pitchFamily="34" charset="0"/>
              <a:cs typeface="Arial" panose="020B0604020202020204" pitchFamily="34" charset="0"/>
            </a:rPr>
            <a:t>CONTRÔLE </a:t>
          </a:r>
          <a:endParaRPr lang="fr-FR" sz="1600" b="1" kern="1200" dirty="0">
            <a:solidFill>
              <a:srgbClr val="FF0000"/>
            </a:solidFill>
            <a:latin typeface="Arial" panose="020B0604020202020204" pitchFamily="34" charset="0"/>
            <a:cs typeface="Arial" panose="020B0604020202020204" pitchFamily="34" charset="0"/>
          </a:endParaRPr>
        </a:p>
      </dsp:txBody>
      <dsp:txXfrm>
        <a:off x="4619734" y="368029"/>
        <a:ext cx="1931831" cy="703716"/>
      </dsp:txXfrm>
    </dsp:sp>
    <dsp:sp modelId="{A29CB275-F5FE-4E99-B4E4-411761E6AB35}">
      <dsp:nvSpPr>
        <dsp:cNvPr id="0" name=""/>
        <dsp:cNvSpPr/>
      </dsp:nvSpPr>
      <dsp:spPr>
        <a:xfrm>
          <a:off x="4619734" y="1071746"/>
          <a:ext cx="1931831" cy="329399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fr-FR" sz="1600" b="1" kern="1200" dirty="0" smtClean="0">
              <a:latin typeface="Arial" panose="020B0604020202020204" pitchFamily="34" charset="0"/>
              <a:cs typeface="Arial" panose="020B0604020202020204" pitchFamily="34" charset="0"/>
            </a:rPr>
            <a:t>Chef de Gare, sur le vif et à posteriori,</a:t>
          </a:r>
          <a:endParaRPr lang="fr-FR" sz="1600" b="1"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fr-FR" sz="1600" b="1" kern="1200" dirty="0" smtClean="0">
              <a:latin typeface="Arial" panose="020B0604020202020204" pitchFamily="34" charset="0"/>
              <a:cs typeface="Arial" panose="020B0604020202020204" pitchFamily="34" charset="0"/>
            </a:rPr>
            <a:t>Chef de CM, sur le vif et  posteriori,</a:t>
          </a:r>
          <a:endParaRPr lang="fr-FR" sz="1600" b="1"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fr-FR" sz="1600" b="1" kern="1200" dirty="0" smtClean="0">
              <a:latin typeface="Arial" panose="020B0604020202020204" pitchFamily="34" charset="0"/>
              <a:cs typeface="Arial" panose="020B0604020202020204" pitchFamily="34" charset="0"/>
            </a:rPr>
            <a:t>CM, (contrôle des consignes de poste, contrôle des documents de sécurité). </a:t>
          </a:r>
          <a:endParaRPr lang="fr-FR" sz="1600" b="1" kern="1200" dirty="0">
            <a:latin typeface="Arial" panose="020B0604020202020204" pitchFamily="34" charset="0"/>
            <a:cs typeface="Arial" panose="020B0604020202020204" pitchFamily="34" charset="0"/>
          </a:endParaRPr>
        </a:p>
      </dsp:txBody>
      <dsp:txXfrm>
        <a:off x="4619734" y="1071746"/>
        <a:ext cx="1931831" cy="3293999"/>
      </dsp:txXfrm>
    </dsp:sp>
    <dsp:sp modelId="{B7D515D3-5E5D-4BC3-A991-6B2C45F3A87C}">
      <dsp:nvSpPr>
        <dsp:cNvPr id="0" name=""/>
        <dsp:cNvSpPr/>
      </dsp:nvSpPr>
      <dsp:spPr>
        <a:xfrm>
          <a:off x="6822021" y="368029"/>
          <a:ext cx="2207901" cy="70371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fr-FR" sz="1600" b="1" kern="1200" dirty="0" smtClean="0">
              <a:solidFill>
                <a:srgbClr val="FF0000"/>
              </a:solidFill>
              <a:latin typeface="Arial" panose="020B0604020202020204" pitchFamily="34" charset="0"/>
              <a:cs typeface="Arial" panose="020B0604020202020204" pitchFamily="34" charset="0"/>
            </a:rPr>
            <a:t>REDRESSEMENT</a:t>
          </a:r>
          <a:endParaRPr lang="fr-FR" sz="1600" b="1" kern="1200" dirty="0">
            <a:solidFill>
              <a:srgbClr val="FF0000"/>
            </a:solidFill>
            <a:latin typeface="Arial" panose="020B0604020202020204" pitchFamily="34" charset="0"/>
            <a:cs typeface="Arial" panose="020B0604020202020204" pitchFamily="34" charset="0"/>
          </a:endParaRPr>
        </a:p>
      </dsp:txBody>
      <dsp:txXfrm>
        <a:off x="6822021" y="368029"/>
        <a:ext cx="2207901" cy="703716"/>
      </dsp:txXfrm>
    </dsp:sp>
    <dsp:sp modelId="{BEF03AF4-4AE3-4271-B666-C683AF8D26EC}">
      <dsp:nvSpPr>
        <dsp:cNvPr id="0" name=""/>
        <dsp:cNvSpPr/>
      </dsp:nvSpPr>
      <dsp:spPr>
        <a:xfrm>
          <a:off x="6875992" y="1071746"/>
          <a:ext cx="2099961" cy="329399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fr-FR" sz="1600" b="1" kern="1200" dirty="0" smtClean="0">
              <a:latin typeface="Arial" panose="020B0604020202020204" pitchFamily="34" charset="0"/>
              <a:cs typeface="Arial" panose="020B0604020202020204" pitchFamily="34" charset="0"/>
            </a:rPr>
            <a:t>Suivi individuel,</a:t>
          </a:r>
          <a:endParaRPr lang="fr-FR" sz="1600" b="1"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fr-FR" sz="1600" b="1" kern="1200" dirty="0" smtClean="0">
              <a:latin typeface="Arial" panose="020B0604020202020204" pitchFamily="34" charset="0"/>
              <a:cs typeface="Arial" panose="020B0604020202020204" pitchFamily="34" charset="0"/>
            </a:rPr>
            <a:t>Test de connaissance (autocontrôle) </a:t>
          </a:r>
          <a:endParaRPr lang="fr-FR" sz="1600" b="1"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fr-FR" sz="1600" b="1" kern="1200" dirty="0" smtClean="0">
              <a:latin typeface="Arial" panose="020B0604020202020204" pitchFamily="34" charset="0"/>
              <a:cs typeface="Arial" panose="020B0604020202020204" pitchFamily="34" charset="0"/>
            </a:rPr>
            <a:t>Formation complémentaire.</a:t>
          </a:r>
          <a:endParaRPr lang="fr-FR" sz="1600" b="1" kern="1200" dirty="0">
            <a:latin typeface="Arial" panose="020B0604020202020204" pitchFamily="34" charset="0"/>
            <a:cs typeface="Arial" panose="020B0604020202020204" pitchFamily="34" charset="0"/>
          </a:endParaRPr>
        </a:p>
      </dsp:txBody>
      <dsp:txXfrm>
        <a:off x="6875992" y="1071746"/>
        <a:ext cx="2099961" cy="3293999"/>
      </dsp:txXfrm>
    </dsp:sp>
    <dsp:sp modelId="{53C6B7C8-CFF0-4A3F-917A-1AB841F10762}">
      <dsp:nvSpPr>
        <dsp:cNvPr id="0" name=""/>
        <dsp:cNvSpPr/>
      </dsp:nvSpPr>
      <dsp:spPr>
        <a:xfrm>
          <a:off x="9300379" y="368029"/>
          <a:ext cx="1931831" cy="70371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fr-FR" sz="1600" b="1" kern="1200" dirty="0" smtClean="0">
              <a:solidFill>
                <a:srgbClr val="FF0000"/>
              </a:solidFill>
              <a:latin typeface="Arial" panose="020B0604020202020204" pitchFamily="34" charset="0"/>
              <a:cs typeface="Arial" panose="020B0604020202020204" pitchFamily="34" charset="0"/>
            </a:rPr>
            <a:t>BOUCLAGE</a:t>
          </a:r>
          <a:endParaRPr lang="fr-FR" sz="1600" b="1" kern="1200" dirty="0">
            <a:solidFill>
              <a:srgbClr val="FF0000"/>
            </a:solidFill>
            <a:latin typeface="Arial" panose="020B0604020202020204" pitchFamily="34" charset="0"/>
            <a:cs typeface="Arial" panose="020B0604020202020204" pitchFamily="34" charset="0"/>
          </a:endParaRPr>
        </a:p>
      </dsp:txBody>
      <dsp:txXfrm>
        <a:off x="9300379" y="368029"/>
        <a:ext cx="1931831" cy="703716"/>
      </dsp:txXfrm>
    </dsp:sp>
    <dsp:sp modelId="{57C4D2D1-5C0B-4D48-A207-6A6CD1250645}">
      <dsp:nvSpPr>
        <dsp:cNvPr id="0" name=""/>
        <dsp:cNvSpPr/>
      </dsp:nvSpPr>
      <dsp:spPr>
        <a:xfrm>
          <a:off x="9300379" y="1071746"/>
          <a:ext cx="1931831" cy="329399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fr-FR" sz="1600" b="1" kern="1200" dirty="0" smtClean="0">
              <a:latin typeface="Arial" panose="020B0604020202020204" pitchFamily="34" charset="0"/>
              <a:cs typeface="Arial" panose="020B0604020202020204" pitchFamily="34" charset="0"/>
            </a:rPr>
            <a:t>Autres mesures (disciplinaires, sanctions),</a:t>
          </a:r>
          <a:endParaRPr lang="fr-FR" sz="1600" b="1"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fr-FR" sz="1600" b="1" kern="1200" dirty="0" smtClean="0">
              <a:latin typeface="Arial" panose="020B0604020202020204" pitchFamily="34" charset="0"/>
              <a:cs typeface="Arial" panose="020B0604020202020204" pitchFamily="34" charset="0"/>
            </a:rPr>
            <a:t>Promotion.</a:t>
          </a:r>
          <a:endParaRPr lang="fr-FR" sz="1600" b="1"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endParaRPr lang="fr-FR" sz="1600" b="1"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endParaRPr lang="fr-FR" sz="1600" b="1" kern="1200" dirty="0">
            <a:latin typeface="Arial" panose="020B0604020202020204" pitchFamily="34" charset="0"/>
            <a:cs typeface="Arial" panose="020B0604020202020204" pitchFamily="34" charset="0"/>
          </a:endParaRPr>
        </a:p>
      </dsp:txBody>
      <dsp:txXfrm>
        <a:off x="9300379" y="1071746"/>
        <a:ext cx="1931831" cy="32939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9EB7D7-6B2C-4C3F-91C2-D7C18F908119}">
      <dsp:nvSpPr>
        <dsp:cNvPr id="0" name=""/>
        <dsp:cNvSpPr/>
      </dsp:nvSpPr>
      <dsp:spPr>
        <a:xfrm>
          <a:off x="493" y="7015"/>
          <a:ext cx="3168022" cy="1288051"/>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fr-FR" sz="1400" b="1" kern="1200" dirty="0" smtClean="0">
              <a:solidFill>
                <a:srgbClr val="FF0000"/>
              </a:solidFill>
              <a:latin typeface="Arial" panose="020B0604020202020204" pitchFamily="34" charset="0"/>
              <a:cs typeface="Arial" panose="020B0604020202020204" pitchFamily="34" charset="0"/>
            </a:rPr>
            <a:t>MENSUELLE</a:t>
          </a:r>
        </a:p>
      </dsp:txBody>
      <dsp:txXfrm>
        <a:off x="493" y="7015"/>
        <a:ext cx="3168022" cy="1288051"/>
      </dsp:txXfrm>
    </dsp:sp>
    <dsp:sp modelId="{51B76C59-772E-464D-8C8D-FDF5577C5C0A}">
      <dsp:nvSpPr>
        <dsp:cNvPr id="0" name=""/>
        <dsp:cNvSpPr/>
      </dsp:nvSpPr>
      <dsp:spPr>
        <a:xfrm>
          <a:off x="493" y="1227041"/>
          <a:ext cx="3168022" cy="2614612"/>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fr-FR" sz="1400" kern="1200" dirty="0" smtClean="0">
              <a:latin typeface="Arial" panose="020B0604020202020204" pitchFamily="34" charset="0"/>
              <a:cs typeface="Arial" panose="020B0604020202020204" pitchFamily="34" charset="0"/>
            </a:rPr>
            <a:t>Contrôle (Chef de Gare, Chef District, Chef territoire STE),</a:t>
          </a:r>
          <a:endParaRPr lang="fr-FR"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fr-FR" sz="1400" kern="1200" dirty="0" smtClean="0">
              <a:latin typeface="Arial" panose="020B0604020202020204" pitchFamily="34" charset="0"/>
              <a:cs typeface="Arial" panose="020B0604020202020204" pitchFamily="34" charset="0"/>
            </a:rPr>
            <a:t>Observations enregistrées sur carnet de visite (traçabilité),</a:t>
          </a:r>
          <a:endParaRPr lang="fr-FR"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fr-FR" sz="1400" kern="1200" dirty="0" smtClean="0">
              <a:latin typeface="Arial" panose="020B0604020202020204" pitchFamily="34" charset="0"/>
              <a:cs typeface="Arial" panose="020B0604020202020204" pitchFamily="34" charset="0"/>
            </a:rPr>
            <a:t>Installation en dérangement, le carnet de dérangement renseigné (traçabilité) et intervention. </a:t>
          </a:r>
          <a:endParaRPr lang="fr-FR"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endParaRPr lang="fr-FR" sz="1400" kern="1200" dirty="0">
            <a:latin typeface="Arial" panose="020B0604020202020204" pitchFamily="34" charset="0"/>
            <a:cs typeface="Arial" panose="020B0604020202020204" pitchFamily="34" charset="0"/>
          </a:endParaRPr>
        </a:p>
      </dsp:txBody>
      <dsp:txXfrm>
        <a:off x="493" y="1227041"/>
        <a:ext cx="3168022" cy="2614612"/>
      </dsp:txXfrm>
    </dsp:sp>
    <dsp:sp modelId="{64D7C30B-7310-433F-AE79-0AE8017D5E85}">
      <dsp:nvSpPr>
        <dsp:cNvPr id="0" name=""/>
        <dsp:cNvSpPr/>
      </dsp:nvSpPr>
      <dsp:spPr>
        <a:xfrm>
          <a:off x="3612038" y="11922"/>
          <a:ext cx="3173535" cy="1268421"/>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fr-FR" sz="1400" b="1" kern="1200" dirty="0" smtClean="0">
              <a:solidFill>
                <a:srgbClr val="FF0000"/>
              </a:solidFill>
              <a:latin typeface="Arial" panose="020B0604020202020204" pitchFamily="34" charset="0"/>
              <a:cs typeface="Arial" panose="020B0604020202020204" pitchFamily="34" charset="0"/>
            </a:rPr>
            <a:t>TRIMESTRIELLE</a:t>
          </a:r>
          <a:endParaRPr lang="fr-FR" sz="1400" kern="1200" dirty="0">
            <a:latin typeface="Arial" panose="020B0604020202020204" pitchFamily="34" charset="0"/>
            <a:cs typeface="Arial" panose="020B0604020202020204" pitchFamily="34" charset="0"/>
          </a:endParaRPr>
        </a:p>
      </dsp:txBody>
      <dsp:txXfrm>
        <a:off x="3612038" y="11922"/>
        <a:ext cx="3173535" cy="1268421"/>
      </dsp:txXfrm>
    </dsp:sp>
    <dsp:sp modelId="{3003D086-38B0-4EAA-B0ED-4321DD45E7BE}">
      <dsp:nvSpPr>
        <dsp:cNvPr id="0" name=""/>
        <dsp:cNvSpPr/>
      </dsp:nvSpPr>
      <dsp:spPr>
        <a:xfrm>
          <a:off x="3614795" y="1222133"/>
          <a:ext cx="3168022" cy="2614612"/>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fr-FR" sz="1400" kern="1200" dirty="0" smtClean="0">
              <a:latin typeface="Arial" panose="020B0604020202020204" pitchFamily="34" charset="0"/>
              <a:cs typeface="Arial" panose="020B0604020202020204" pitchFamily="34" charset="0"/>
            </a:rPr>
            <a:t>Contrôle (CCM, Chef de circonscription STE et Chef de section),</a:t>
          </a:r>
          <a:endParaRPr lang="fr-FR"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fr-FR" sz="1400" kern="1200" dirty="0" smtClean="0">
              <a:latin typeface="Arial" panose="020B0604020202020204" pitchFamily="34" charset="0"/>
              <a:cs typeface="Arial" panose="020B0604020202020204" pitchFamily="34" charset="0"/>
            </a:rPr>
            <a:t>Vérifications </a:t>
          </a:r>
          <a:r>
            <a:rPr lang="fr-FR" sz="1400" kern="1200" smtClean="0">
              <a:latin typeface="Arial" panose="020B0604020202020204" pitchFamily="34" charset="0"/>
              <a:cs typeface="Arial" panose="020B0604020202020204" pitchFamily="34" charset="0"/>
            </a:rPr>
            <a:t>contradictoires, concordance des IS/documents</a:t>
          </a:r>
          <a:endParaRPr lang="fr-FR"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fr-FR" sz="1400" kern="1200" dirty="0" smtClean="0">
              <a:latin typeface="Arial" panose="020B0604020202020204" pitchFamily="34" charset="0"/>
              <a:cs typeface="Arial" panose="020B0604020202020204" pitchFamily="34" charset="0"/>
            </a:rPr>
            <a:t> Résultats consignés dans un PV (traçabilité),</a:t>
          </a:r>
          <a:endParaRPr lang="fr-FR"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fr-FR" sz="1400" kern="1200" dirty="0" smtClean="0">
              <a:latin typeface="Arial" panose="020B0604020202020204" pitchFamily="34" charset="0"/>
              <a:cs typeface="Arial" panose="020B0604020202020204" pitchFamily="34" charset="0"/>
            </a:rPr>
            <a:t>PV adressé à la Direction de l’Unité. </a:t>
          </a:r>
          <a:endParaRPr lang="fr-FR" sz="1400" kern="1200" dirty="0">
            <a:latin typeface="Arial" panose="020B0604020202020204" pitchFamily="34" charset="0"/>
            <a:cs typeface="Arial" panose="020B0604020202020204" pitchFamily="34" charset="0"/>
          </a:endParaRPr>
        </a:p>
      </dsp:txBody>
      <dsp:txXfrm>
        <a:off x="3614795" y="1222133"/>
        <a:ext cx="3168022" cy="2614612"/>
      </dsp:txXfrm>
    </dsp:sp>
    <dsp:sp modelId="{91975B1D-9C6E-41DB-B0D3-26A07BC2F2B2}">
      <dsp:nvSpPr>
        <dsp:cNvPr id="0" name=""/>
        <dsp:cNvSpPr/>
      </dsp:nvSpPr>
      <dsp:spPr>
        <a:xfrm>
          <a:off x="7229097" y="41028"/>
          <a:ext cx="3168022" cy="1152000"/>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fr-FR" sz="1400" b="1" kern="1200" dirty="0" smtClean="0">
              <a:solidFill>
                <a:srgbClr val="FF0000"/>
              </a:solidFill>
              <a:latin typeface="Arial" panose="020B0604020202020204" pitchFamily="34" charset="0"/>
              <a:cs typeface="Arial" panose="020B0604020202020204" pitchFamily="34" charset="0"/>
            </a:rPr>
            <a:t>ANNUELLE</a:t>
          </a:r>
          <a:endParaRPr lang="fr-FR" sz="1400" b="1" kern="1200" dirty="0">
            <a:solidFill>
              <a:srgbClr val="FF0000"/>
            </a:solidFill>
            <a:latin typeface="Arial" panose="020B0604020202020204" pitchFamily="34" charset="0"/>
            <a:cs typeface="Arial" panose="020B0604020202020204" pitchFamily="34" charset="0"/>
          </a:endParaRPr>
        </a:p>
      </dsp:txBody>
      <dsp:txXfrm>
        <a:off x="7229097" y="41028"/>
        <a:ext cx="3168022" cy="1152000"/>
      </dsp:txXfrm>
    </dsp:sp>
    <dsp:sp modelId="{A29CB275-F5FE-4E99-B4E4-411761E6AB35}">
      <dsp:nvSpPr>
        <dsp:cNvPr id="0" name=""/>
        <dsp:cNvSpPr/>
      </dsp:nvSpPr>
      <dsp:spPr>
        <a:xfrm>
          <a:off x="7229097" y="1193028"/>
          <a:ext cx="3168022" cy="2614612"/>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fr-FR" sz="1400" kern="1200" dirty="0" smtClean="0">
              <a:latin typeface="Arial" pitchFamily="34" charset="0"/>
              <a:cs typeface="Arial" pitchFamily="34" charset="0"/>
            </a:rPr>
            <a:t>Contrôle (Sous Directeur EX, STE, INFRA),</a:t>
          </a:r>
          <a:endParaRPr lang="fr-FR" sz="1400" kern="1200" dirty="0">
            <a:latin typeface="Arial" pitchFamily="34" charset="0"/>
            <a:cs typeface="Arial" pitchFamily="34" charset="0"/>
          </a:endParaRPr>
        </a:p>
        <a:p>
          <a:pPr marL="114300" lvl="1" indent="-114300" algn="l" defTabSz="622300">
            <a:lnSpc>
              <a:spcPct val="90000"/>
            </a:lnSpc>
            <a:spcBef>
              <a:spcPct val="0"/>
            </a:spcBef>
            <a:spcAft>
              <a:spcPct val="15000"/>
            </a:spcAft>
            <a:buChar char="••"/>
          </a:pPr>
          <a:r>
            <a:rPr lang="fr-FR" sz="1400" kern="1200" dirty="0" smtClean="0">
              <a:latin typeface="Arial" pitchFamily="34" charset="0"/>
              <a:cs typeface="Arial" pitchFamily="34" charset="0"/>
            </a:rPr>
            <a:t>Vérification contradictoires,</a:t>
          </a:r>
          <a:endParaRPr lang="fr-FR" sz="1400" kern="1200" dirty="0">
            <a:latin typeface="Arial" pitchFamily="34" charset="0"/>
            <a:cs typeface="Arial" pitchFamily="34" charset="0"/>
          </a:endParaRPr>
        </a:p>
        <a:p>
          <a:pPr marL="114300" lvl="1" indent="-114300" algn="l" defTabSz="622300">
            <a:lnSpc>
              <a:spcPct val="90000"/>
            </a:lnSpc>
            <a:spcBef>
              <a:spcPct val="0"/>
            </a:spcBef>
            <a:spcAft>
              <a:spcPct val="15000"/>
            </a:spcAft>
            <a:buChar char="••"/>
          </a:pPr>
          <a:r>
            <a:rPr lang="fr-FR" sz="1400" kern="1200" dirty="0" smtClean="0">
              <a:latin typeface="Arial" pitchFamily="34" charset="0"/>
              <a:cs typeface="Arial" pitchFamily="34" charset="0"/>
            </a:rPr>
            <a:t>Vérification opérations effectuées sur les IS,</a:t>
          </a:r>
          <a:endParaRPr lang="fr-FR" sz="1400" kern="1200" dirty="0">
            <a:latin typeface="Arial" pitchFamily="34" charset="0"/>
            <a:cs typeface="Arial" pitchFamily="34" charset="0"/>
          </a:endParaRPr>
        </a:p>
        <a:p>
          <a:pPr marL="114300" lvl="1" indent="-114300" algn="l" defTabSz="622300">
            <a:lnSpc>
              <a:spcPct val="90000"/>
            </a:lnSpc>
            <a:spcBef>
              <a:spcPct val="0"/>
            </a:spcBef>
            <a:spcAft>
              <a:spcPct val="15000"/>
            </a:spcAft>
            <a:buChar char="••"/>
          </a:pPr>
          <a:r>
            <a:rPr lang="fr-FR" sz="1400" kern="1200" dirty="0" smtClean="0">
              <a:latin typeface="Arial" pitchFamily="34" charset="0"/>
              <a:cs typeface="Arial" pitchFamily="34" charset="0"/>
            </a:rPr>
            <a:t>Constats des insuffisances de remise en état des IS,</a:t>
          </a:r>
          <a:endParaRPr lang="fr-FR" sz="1400" kern="1200" dirty="0">
            <a:latin typeface="Arial" pitchFamily="34" charset="0"/>
            <a:cs typeface="Arial" pitchFamily="34" charset="0"/>
          </a:endParaRPr>
        </a:p>
        <a:p>
          <a:pPr marL="114300" lvl="1" indent="-114300" algn="l" defTabSz="622300">
            <a:lnSpc>
              <a:spcPct val="90000"/>
            </a:lnSpc>
            <a:spcBef>
              <a:spcPct val="0"/>
            </a:spcBef>
            <a:spcAft>
              <a:spcPct val="15000"/>
            </a:spcAft>
            <a:buChar char="••"/>
          </a:pPr>
          <a:r>
            <a:rPr lang="fr-FR" sz="1400" kern="1200" dirty="0" smtClean="0">
              <a:latin typeface="Arial" pitchFamily="34" charset="0"/>
              <a:cs typeface="Arial" pitchFamily="34" charset="0"/>
            </a:rPr>
            <a:t>Propositions d’aménagement ou modification des IS,</a:t>
          </a:r>
          <a:endParaRPr lang="fr-FR" sz="1400" kern="1200" dirty="0">
            <a:latin typeface="Arial" pitchFamily="34" charset="0"/>
            <a:cs typeface="Arial" pitchFamily="34" charset="0"/>
          </a:endParaRPr>
        </a:p>
        <a:p>
          <a:pPr marL="114300" lvl="1" indent="-114300" algn="l" defTabSz="622300">
            <a:lnSpc>
              <a:spcPct val="90000"/>
            </a:lnSpc>
            <a:spcBef>
              <a:spcPct val="0"/>
            </a:spcBef>
            <a:spcAft>
              <a:spcPct val="15000"/>
            </a:spcAft>
            <a:buChar char="••"/>
          </a:pPr>
          <a:r>
            <a:rPr lang="fr-FR" sz="1400" kern="1200" dirty="0" smtClean="0">
              <a:latin typeface="Arial" pitchFamily="34" charset="0"/>
              <a:cs typeface="Arial" pitchFamily="34" charset="0"/>
            </a:rPr>
            <a:t>PV, signé adressé à XV et XE.</a:t>
          </a:r>
          <a:endParaRPr lang="fr-FR" sz="1400" kern="1200" dirty="0">
            <a:latin typeface="Arial" pitchFamily="34" charset="0"/>
            <a:cs typeface="Arial" pitchFamily="34" charset="0"/>
          </a:endParaRPr>
        </a:p>
        <a:p>
          <a:pPr marL="114300" lvl="1" indent="-114300" algn="l" defTabSz="622300">
            <a:lnSpc>
              <a:spcPct val="90000"/>
            </a:lnSpc>
            <a:spcBef>
              <a:spcPct val="0"/>
            </a:spcBef>
            <a:spcAft>
              <a:spcPct val="15000"/>
            </a:spcAft>
            <a:buChar char="••"/>
          </a:pPr>
          <a:endParaRPr lang="fr-FR" sz="1400" kern="1200" dirty="0">
            <a:latin typeface="Arial" pitchFamily="34" charset="0"/>
            <a:cs typeface="Arial" pitchFamily="34" charset="0"/>
          </a:endParaRPr>
        </a:p>
        <a:p>
          <a:pPr marL="114300" lvl="1" indent="-114300" algn="l" defTabSz="622300">
            <a:lnSpc>
              <a:spcPct val="90000"/>
            </a:lnSpc>
            <a:spcBef>
              <a:spcPct val="0"/>
            </a:spcBef>
            <a:spcAft>
              <a:spcPct val="15000"/>
            </a:spcAft>
            <a:buChar char="••"/>
          </a:pPr>
          <a:endParaRPr lang="fr-FR" sz="1400" kern="1200" dirty="0">
            <a:latin typeface="Arial" pitchFamily="34" charset="0"/>
            <a:cs typeface="Arial" pitchFamily="34" charset="0"/>
          </a:endParaRPr>
        </a:p>
      </dsp:txBody>
      <dsp:txXfrm>
        <a:off x="7229097" y="1193028"/>
        <a:ext cx="3168022" cy="26146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5F559E-2BAD-40C0-9D43-29E305F9F06E}">
      <dsp:nvSpPr>
        <dsp:cNvPr id="0" name=""/>
        <dsp:cNvSpPr/>
      </dsp:nvSpPr>
      <dsp:spPr>
        <a:xfrm>
          <a:off x="5719878" y="1214168"/>
          <a:ext cx="271603" cy="1254583"/>
        </a:xfrm>
        <a:custGeom>
          <a:avLst/>
          <a:gdLst/>
          <a:ahLst/>
          <a:cxnLst/>
          <a:rect l="0" t="0" r="0" b="0"/>
          <a:pathLst>
            <a:path>
              <a:moveTo>
                <a:pt x="0" y="0"/>
              </a:moveTo>
              <a:lnTo>
                <a:pt x="0" y="1094624"/>
              </a:lnTo>
              <a:lnTo>
                <a:pt x="236974" y="109462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B39EE3-B672-48E7-AA86-A01050A6004F}">
      <dsp:nvSpPr>
        <dsp:cNvPr id="0" name=""/>
        <dsp:cNvSpPr/>
      </dsp:nvSpPr>
      <dsp:spPr>
        <a:xfrm>
          <a:off x="5719878" y="1214168"/>
          <a:ext cx="231905" cy="548478"/>
        </a:xfrm>
        <a:custGeom>
          <a:avLst/>
          <a:gdLst/>
          <a:ahLst/>
          <a:cxnLst/>
          <a:rect l="0" t="0" r="0" b="0"/>
          <a:pathLst>
            <a:path>
              <a:moveTo>
                <a:pt x="0" y="0"/>
              </a:moveTo>
              <a:lnTo>
                <a:pt x="0" y="411902"/>
              </a:lnTo>
              <a:lnTo>
                <a:pt x="202337" y="4119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E88899-FBB2-41BE-8D3A-C1042FFB92BC}">
      <dsp:nvSpPr>
        <dsp:cNvPr id="0" name=""/>
        <dsp:cNvSpPr/>
      </dsp:nvSpPr>
      <dsp:spPr>
        <a:xfrm>
          <a:off x="5513554" y="1214168"/>
          <a:ext cx="206324" cy="427344"/>
        </a:xfrm>
        <a:custGeom>
          <a:avLst/>
          <a:gdLst/>
          <a:ahLst/>
          <a:cxnLst/>
          <a:rect l="0" t="0" r="0" b="0"/>
          <a:pathLst>
            <a:path>
              <a:moveTo>
                <a:pt x="180017" y="0"/>
              </a:moveTo>
              <a:lnTo>
                <a:pt x="180017" y="372857"/>
              </a:lnTo>
              <a:lnTo>
                <a:pt x="0" y="37285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44E74A-7CFD-4963-9199-CCA090A89D2D}">
      <dsp:nvSpPr>
        <dsp:cNvPr id="0" name=""/>
        <dsp:cNvSpPr/>
      </dsp:nvSpPr>
      <dsp:spPr>
        <a:xfrm>
          <a:off x="10366180" y="3457560"/>
          <a:ext cx="100903" cy="442054"/>
        </a:xfrm>
        <a:custGeom>
          <a:avLst/>
          <a:gdLst/>
          <a:ahLst/>
          <a:cxnLst/>
          <a:rect l="0" t="0" r="0" b="0"/>
          <a:pathLst>
            <a:path>
              <a:moveTo>
                <a:pt x="45720" y="0"/>
              </a:moveTo>
              <a:lnTo>
                <a:pt x="45720" y="385692"/>
              </a:lnTo>
              <a:lnTo>
                <a:pt x="133758" y="38569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BE57C5-D411-4E52-B4C2-2A04EF3EA320}">
      <dsp:nvSpPr>
        <dsp:cNvPr id="0" name=""/>
        <dsp:cNvSpPr/>
      </dsp:nvSpPr>
      <dsp:spPr>
        <a:xfrm>
          <a:off x="10265276" y="3457560"/>
          <a:ext cx="100903" cy="442054"/>
        </a:xfrm>
        <a:custGeom>
          <a:avLst/>
          <a:gdLst/>
          <a:ahLst/>
          <a:cxnLst/>
          <a:rect l="0" t="0" r="0" b="0"/>
          <a:pathLst>
            <a:path>
              <a:moveTo>
                <a:pt x="133758" y="0"/>
              </a:moveTo>
              <a:lnTo>
                <a:pt x="133758" y="385692"/>
              </a:lnTo>
              <a:lnTo>
                <a:pt x="45720" y="38569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F4CB9C-8E44-4CC9-BEDA-DFD672454993}">
      <dsp:nvSpPr>
        <dsp:cNvPr id="0" name=""/>
        <dsp:cNvSpPr/>
      </dsp:nvSpPr>
      <dsp:spPr>
        <a:xfrm>
          <a:off x="5719878" y="1214168"/>
          <a:ext cx="4646301" cy="1762898"/>
        </a:xfrm>
        <a:custGeom>
          <a:avLst/>
          <a:gdLst/>
          <a:ahLst/>
          <a:cxnLst/>
          <a:rect l="0" t="0" r="0" b="0"/>
          <a:pathLst>
            <a:path>
              <a:moveTo>
                <a:pt x="0" y="0"/>
              </a:moveTo>
              <a:lnTo>
                <a:pt x="0" y="1450090"/>
              </a:lnTo>
              <a:lnTo>
                <a:pt x="4053898" y="1450090"/>
              </a:lnTo>
              <a:lnTo>
                <a:pt x="4053898" y="153812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7B42ED-5250-441E-B11A-7078895CA7DC}">
      <dsp:nvSpPr>
        <dsp:cNvPr id="0" name=""/>
        <dsp:cNvSpPr/>
      </dsp:nvSpPr>
      <dsp:spPr>
        <a:xfrm>
          <a:off x="8040589" y="3457560"/>
          <a:ext cx="100903" cy="541994"/>
        </a:xfrm>
        <a:custGeom>
          <a:avLst/>
          <a:gdLst/>
          <a:ahLst/>
          <a:cxnLst/>
          <a:rect l="0" t="0" r="0" b="0"/>
          <a:pathLst>
            <a:path>
              <a:moveTo>
                <a:pt x="45720" y="0"/>
              </a:moveTo>
              <a:lnTo>
                <a:pt x="45720" y="472890"/>
              </a:lnTo>
              <a:lnTo>
                <a:pt x="133758" y="47289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0F76AD-FA14-45C1-A673-06E2BD262985}">
      <dsp:nvSpPr>
        <dsp:cNvPr id="0" name=""/>
        <dsp:cNvSpPr/>
      </dsp:nvSpPr>
      <dsp:spPr>
        <a:xfrm>
          <a:off x="7939686" y="3457560"/>
          <a:ext cx="100903" cy="442054"/>
        </a:xfrm>
        <a:custGeom>
          <a:avLst/>
          <a:gdLst/>
          <a:ahLst/>
          <a:cxnLst/>
          <a:rect l="0" t="0" r="0" b="0"/>
          <a:pathLst>
            <a:path>
              <a:moveTo>
                <a:pt x="133758" y="0"/>
              </a:moveTo>
              <a:lnTo>
                <a:pt x="133758" y="385692"/>
              </a:lnTo>
              <a:lnTo>
                <a:pt x="45720" y="38569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B2C287-2CF4-4EDA-AB76-C5C03A7BF3EC}">
      <dsp:nvSpPr>
        <dsp:cNvPr id="0" name=""/>
        <dsp:cNvSpPr/>
      </dsp:nvSpPr>
      <dsp:spPr>
        <a:xfrm>
          <a:off x="5719878" y="1214168"/>
          <a:ext cx="2320710" cy="1762898"/>
        </a:xfrm>
        <a:custGeom>
          <a:avLst/>
          <a:gdLst/>
          <a:ahLst/>
          <a:cxnLst/>
          <a:rect l="0" t="0" r="0" b="0"/>
          <a:pathLst>
            <a:path>
              <a:moveTo>
                <a:pt x="0" y="0"/>
              </a:moveTo>
              <a:lnTo>
                <a:pt x="0" y="1450090"/>
              </a:lnTo>
              <a:lnTo>
                <a:pt x="2024820" y="1450090"/>
              </a:lnTo>
              <a:lnTo>
                <a:pt x="2024820" y="153812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71F67A-63E8-4321-A263-DF851443094F}">
      <dsp:nvSpPr>
        <dsp:cNvPr id="0" name=""/>
        <dsp:cNvSpPr/>
      </dsp:nvSpPr>
      <dsp:spPr>
        <a:xfrm>
          <a:off x="5614095" y="3602847"/>
          <a:ext cx="100903" cy="1124355"/>
        </a:xfrm>
        <a:custGeom>
          <a:avLst/>
          <a:gdLst/>
          <a:ahLst/>
          <a:cxnLst/>
          <a:rect l="0" t="0" r="0" b="0"/>
          <a:pathLst>
            <a:path>
              <a:moveTo>
                <a:pt x="133758" y="0"/>
              </a:moveTo>
              <a:lnTo>
                <a:pt x="133758" y="981000"/>
              </a:lnTo>
              <a:lnTo>
                <a:pt x="45720" y="98100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70B656-1042-4BDF-87B3-A121922A6702}">
      <dsp:nvSpPr>
        <dsp:cNvPr id="0" name=""/>
        <dsp:cNvSpPr/>
      </dsp:nvSpPr>
      <dsp:spPr>
        <a:xfrm>
          <a:off x="5714999" y="3602847"/>
          <a:ext cx="100903" cy="442054"/>
        </a:xfrm>
        <a:custGeom>
          <a:avLst/>
          <a:gdLst/>
          <a:ahLst/>
          <a:cxnLst/>
          <a:rect l="0" t="0" r="0" b="0"/>
          <a:pathLst>
            <a:path>
              <a:moveTo>
                <a:pt x="45720" y="0"/>
              </a:moveTo>
              <a:lnTo>
                <a:pt x="45720" y="385692"/>
              </a:lnTo>
              <a:lnTo>
                <a:pt x="133758" y="38569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D7CFEC-71A5-4C5A-8FBB-3E9C52D0F50F}">
      <dsp:nvSpPr>
        <dsp:cNvPr id="0" name=""/>
        <dsp:cNvSpPr/>
      </dsp:nvSpPr>
      <dsp:spPr>
        <a:xfrm>
          <a:off x="5614095" y="3602847"/>
          <a:ext cx="100903" cy="442054"/>
        </a:xfrm>
        <a:custGeom>
          <a:avLst/>
          <a:gdLst/>
          <a:ahLst/>
          <a:cxnLst/>
          <a:rect l="0" t="0" r="0" b="0"/>
          <a:pathLst>
            <a:path>
              <a:moveTo>
                <a:pt x="133758" y="0"/>
              </a:moveTo>
              <a:lnTo>
                <a:pt x="133758" y="385692"/>
              </a:lnTo>
              <a:lnTo>
                <a:pt x="45720" y="38569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4DD425-A27A-4608-82FA-14B3808F7A77}">
      <dsp:nvSpPr>
        <dsp:cNvPr id="0" name=""/>
        <dsp:cNvSpPr/>
      </dsp:nvSpPr>
      <dsp:spPr>
        <a:xfrm>
          <a:off x="5669279" y="1214168"/>
          <a:ext cx="91440" cy="1762898"/>
        </a:xfrm>
        <a:custGeom>
          <a:avLst/>
          <a:gdLst/>
          <a:ahLst/>
          <a:cxnLst/>
          <a:rect l="0" t="0" r="0" b="0"/>
          <a:pathLst>
            <a:path>
              <a:moveTo>
                <a:pt x="49977" y="0"/>
              </a:moveTo>
              <a:lnTo>
                <a:pt x="49977" y="1450090"/>
              </a:lnTo>
              <a:lnTo>
                <a:pt x="45720" y="1450090"/>
              </a:lnTo>
              <a:lnTo>
                <a:pt x="45720" y="153812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FEB900-039E-4C0B-B17A-E8230CB48A67}">
      <dsp:nvSpPr>
        <dsp:cNvPr id="0" name=""/>
        <dsp:cNvSpPr/>
      </dsp:nvSpPr>
      <dsp:spPr>
        <a:xfrm>
          <a:off x="3389409" y="3559180"/>
          <a:ext cx="100903" cy="442054"/>
        </a:xfrm>
        <a:custGeom>
          <a:avLst/>
          <a:gdLst/>
          <a:ahLst/>
          <a:cxnLst/>
          <a:rect l="0" t="0" r="0" b="0"/>
          <a:pathLst>
            <a:path>
              <a:moveTo>
                <a:pt x="45720" y="0"/>
              </a:moveTo>
              <a:lnTo>
                <a:pt x="45720" y="385692"/>
              </a:lnTo>
              <a:lnTo>
                <a:pt x="133758" y="38569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20AE45-7846-4396-BA3C-2C2EA2F17B71}">
      <dsp:nvSpPr>
        <dsp:cNvPr id="0" name=""/>
        <dsp:cNvSpPr/>
      </dsp:nvSpPr>
      <dsp:spPr>
        <a:xfrm>
          <a:off x="3288505" y="3559180"/>
          <a:ext cx="100903" cy="509244"/>
        </a:xfrm>
        <a:custGeom>
          <a:avLst/>
          <a:gdLst/>
          <a:ahLst/>
          <a:cxnLst/>
          <a:rect l="0" t="0" r="0" b="0"/>
          <a:pathLst>
            <a:path>
              <a:moveTo>
                <a:pt x="133758" y="0"/>
              </a:moveTo>
              <a:lnTo>
                <a:pt x="133758" y="444315"/>
              </a:lnTo>
              <a:lnTo>
                <a:pt x="45720" y="4443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0BB04F-77B5-40D8-BB1B-B6BDF6F81E64}">
      <dsp:nvSpPr>
        <dsp:cNvPr id="0" name=""/>
        <dsp:cNvSpPr/>
      </dsp:nvSpPr>
      <dsp:spPr>
        <a:xfrm>
          <a:off x="3389409" y="1214168"/>
          <a:ext cx="2330469" cy="1762898"/>
        </a:xfrm>
        <a:custGeom>
          <a:avLst/>
          <a:gdLst/>
          <a:ahLst/>
          <a:cxnLst/>
          <a:rect l="0" t="0" r="0" b="0"/>
          <a:pathLst>
            <a:path>
              <a:moveTo>
                <a:pt x="2033335" y="0"/>
              </a:moveTo>
              <a:lnTo>
                <a:pt x="2033335" y="1450090"/>
              </a:lnTo>
              <a:lnTo>
                <a:pt x="0" y="1450090"/>
              </a:lnTo>
              <a:lnTo>
                <a:pt x="0" y="153812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1CD847-8DB4-4BAA-B5F9-C221003AB694}">
      <dsp:nvSpPr>
        <dsp:cNvPr id="0" name=""/>
        <dsp:cNvSpPr/>
      </dsp:nvSpPr>
      <dsp:spPr>
        <a:xfrm>
          <a:off x="1063818" y="3602847"/>
          <a:ext cx="100903" cy="442054"/>
        </a:xfrm>
        <a:custGeom>
          <a:avLst/>
          <a:gdLst/>
          <a:ahLst/>
          <a:cxnLst/>
          <a:rect l="0" t="0" r="0" b="0"/>
          <a:pathLst>
            <a:path>
              <a:moveTo>
                <a:pt x="45720" y="0"/>
              </a:moveTo>
              <a:lnTo>
                <a:pt x="45720" y="385692"/>
              </a:lnTo>
              <a:lnTo>
                <a:pt x="133758" y="38569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0D7A1D-BFAD-4366-8C34-B690B2BA5C8B}">
      <dsp:nvSpPr>
        <dsp:cNvPr id="0" name=""/>
        <dsp:cNvSpPr/>
      </dsp:nvSpPr>
      <dsp:spPr>
        <a:xfrm>
          <a:off x="962914" y="3602847"/>
          <a:ext cx="100903" cy="442054"/>
        </a:xfrm>
        <a:custGeom>
          <a:avLst/>
          <a:gdLst/>
          <a:ahLst/>
          <a:cxnLst/>
          <a:rect l="0" t="0" r="0" b="0"/>
          <a:pathLst>
            <a:path>
              <a:moveTo>
                <a:pt x="133758" y="0"/>
              </a:moveTo>
              <a:lnTo>
                <a:pt x="133758" y="385692"/>
              </a:lnTo>
              <a:lnTo>
                <a:pt x="45720" y="38569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A64169-932E-40F7-BCB7-4D1828E565D3}">
      <dsp:nvSpPr>
        <dsp:cNvPr id="0" name=""/>
        <dsp:cNvSpPr/>
      </dsp:nvSpPr>
      <dsp:spPr>
        <a:xfrm>
          <a:off x="1063818" y="1214168"/>
          <a:ext cx="4656060" cy="1762898"/>
        </a:xfrm>
        <a:custGeom>
          <a:avLst/>
          <a:gdLst/>
          <a:ahLst/>
          <a:cxnLst/>
          <a:rect l="0" t="0" r="0" b="0"/>
          <a:pathLst>
            <a:path>
              <a:moveTo>
                <a:pt x="4062412" y="0"/>
              </a:moveTo>
              <a:lnTo>
                <a:pt x="4062412" y="1450090"/>
              </a:lnTo>
              <a:lnTo>
                <a:pt x="0" y="1450090"/>
              </a:lnTo>
              <a:lnTo>
                <a:pt x="0" y="153812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09891C-1009-43C0-8EE2-2BD469322A8C}">
      <dsp:nvSpPr>
        <dsp:cNvPr id="0" name=""/>
        <dsp:cNvSpPr/>
      </dsp:nvSpPr>
      <dsp:spPr>
        <a:xfrm>
          <a:off x="5026651" y="651923"/>
          <a:ext cx="1386455" cy="562245"/>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fr-FR" sz="1000" kern="1200" dirty="0" smtClean="0">
              <a:latin typeface="Arial" panose="020B0604020202020204" pitchFamily="34" charset="0"/>
              <a:ea typeface="+mn-ea"/>
              <a:cs typeface="Arial" panose="020B0604020202020204" pitchFamily="34" charset="0"/>
            </a:rPr>
            <a:t>Direction de l'exploitation</a:t>
          </a:r>
          <a:endParaRPr lang="fr-FR" sz="1000" kern="1200" dirty="0">
            <a:latin typeface="Arial" panose="020B0604020202020204" pitchFamily="34" charset="0"/>
            <a:ea typeface="+mn-ea"/>
            <a:cs typeface="Arial" panose="020B0604020202020204" pitchFamily="34" charset="0"/>
          </a:endParaRPr>
        </a:p>
      </dsp:txBody>
      <dsp:txXfrm>
        <a:off x="5026651" y="651923"/>
        <a:ext cx="1386455" cy="562245"/>
      </dsp:txXfrm>
    </dsp:sp>
    <dsp:sp modelId="{5070A956-F7D0-4B02-933B-5530F62E7B97}">
      <dsp:nvSpPr>
        <dsp:cNvPr id="0" name=""/>
        <dsp:cNvSpPr/>
      </dsp:nvSpPr>
      <dsp:spPr>
        <a:xfrm>
          <a:off x="348180" y="2977066"/>
          <a:ext cx="1431275" cy="625780"/>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fr-FR" sz="900" kern="1200" smtClean="0">
              <a:latin typeface="Arial" panose="020B0604020202020204" pitchFamily="34" charset="0"/>
              <a:ea typeface="+mn-ea"/>
              <a:cs typeface="Arial" panose="020B0604020202020204" pitchFamily="34" charset="0"/>
            </a:rPr>
            <a:t>Département Réglementation</a:t>
          </a:r>
          <a:endParaRPr lang="fr-FR" sz="900" kern="1200">
            <a:latin typeface="Arial" panose="020B0604020202020204" pitchFamily="34" charset="0"/>
            <a:ea typeface="+mn-ea"/>
            <a:cs typeface="Arial" panose="020B0604020202020204" pitchFamily="34" charset="0"/>
          </a:endParaRPr>
        </a:p>
      </dsp:txBody>
      <dsp:txXfrm>
        <a:off x="348180" y="2977066"/>
        <a:ext cx="1431275" cy="625780"/>
      </dsp:txXfrm>
    </dsp:sp>
    <dsp:sp modelId="{D8FBECD4-6585-4BA9-84EF-524612955071}">
      <dsp:nvSpPr>
        <dsp:cNvPr id="0" name=""/>
        <dsp:cNvSpPr/>
      </dsp:nvSpPr>
      <dsp:spPr>
        <a:xfrm>
          <a:off x="1927" y="3804654"/>
          <a:ext cx="960987" cy="480493"/>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fr-FR" sz="900" kern="1200" smtClean="0">
              <a:latin typeface="Arial" panose="020B0604020202020204" pitchFamily="34" charset="0"/>
              <a:ea typeface="+mn-ea"/>
              <a:cs typeface="Arial" panose="020B0604020202020204" pitchFamily="34" charset="0"/>
            </a:rPr>
            <a:t>Division Réglementation</a:t>
          </a:r>
          <a:endParaRPr lang="fr-FR" sz="900" kern="1200">
            <a:latin typeface="Arial" panose="020B0604020202020204" pitchFamily="34" charset="0"/>
            <a:ea typeface="+mn-ea"/>
            <a:cs typeface="Arial" panose="020B0604020202020204" pitchFamily="34" charset="0"/>
          </a:endParaRPr>
        </a:p>
      </dsp:txBody>
      <dsp:txXfrm>
        <a:off x="1927" y="3804654"/>
        <a:ext cx="960987" cy="480493"/>
      </dsp:txXfrm>
    </dsp:sp>
    <dsp:sp modelId="{D6D7999F-C249-4D11-9698-4236477F4F78}">
      <dsp:nvSpPr>
        <dsp:cNvPr id="0" name=""/>
        <dsp:cNvSpPr/>
      </dsp:nvSpPr>
      <dsp:spPr>
        <a:xfrm>
          <a:off x="1164722" y="3804654"/>
          <a:ext cx="960987" cy="480493"/>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fr-FR" sz="900" kern="1200" smtClean="0">
              <a:latin typeface="Arial" panose="020B0604020202020204" pitchFamily="34" charset="0"/>
              <a:ea typeface="+mn-ea"/>
              <a:cs typeface="Arial" panose="020B0604020202020204" pitchFamily="34" charset="0"/>
            </a:rPr>
            <a:t>Divisin Accidents </a:t>
          </a:r>
        </a:p>
        <a:p>
          <a:pPr lvl="0" algn="ctr" defTabSz="400050">
            <a:lnSpc>
              <a:spcPct val="90000"/>
            </a:lnSpc>
            <a:spcBef>
              <a:spcPct val="0"/>
            </a:spcBef>
            <a:spcAft>
              <a:spcPct val="35000"/>
            </a:spcAft>
          </a:pPr>
          <a:r>
            <a:rPr lang="fr-FR" sz="900" kern="1200" smtClean="0">
              <a:latin typeface="Arial" panose="020B0604020202020204" pitchFamily="34" charset="0"/>
              <a:ea typeface="+mn-ea"/>
              <a:cs typeface="Arial" panose="020B0604020202020204" pitchFamily="34" charset="0"/>
            </a:rPr>
            <a:t>et Incidents</a:t>
          </a:r>
          <a:endParaRPr lang="fr-FR" sz="900" kern="1200">
            <a:latin typeface="Arial" panose="020B0604020202020204" pitchFamily="34" charset="0"/>
            <a:ea typeface="+mn-ea"/>
            <a:cs typeface="Arial" panose="020B0604020202020204" pitchFamily="34" charset="0"/>
          </a:endParaRPr>
        </a:p>
      </dsp:txBody>
      <dsp:txXfrm>
        <a:off x="1164722" y="3804654"/>
        <a:ext cx="960987" cy="480493"/>
      </dsp:txXfrm>
    </dsp:sp>
    <dsp:sp modelId="{CD7323C4-F719-4976-B350-2286B10A8D22}">
      <dsp:nvSpPr>
        <dsp:cNvPr id="0" name=""/>
        <dsp:cNvSpPr/>
      </dsp:nvSpPr>
      <dsp:spPr>
        <a:xfrm>
          <a:off x="2510307" y="2977066"/>
          <a:ext cx="1758204" cy="582113"/>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fr-FR" sz="900" kern="1200" dirty="0" smtClean="0">
              <a:latin typeface="Arial" panose="020B0604020202020204" pitchFamily="34" charset="0"/>
              <a:ea typeface="+mn-ea"/>
              <a:cs typeface="Arial" panose="020B0604020202020204" pitchFamily="34" charset="0"/>
            </a:rPr>
            <a:t>Département </a:t>
          </a:r>
        </a:p>
        <a:p>
          <a:pPr lvl="0" algn="ctr" defTabSz="400050">
            <a:lnSpc>
              <a:spcPct val="90000"/>
            </a:lnSpc>
            <a:spcBef>
              <a:spcPct val="0"/>
            </a:spcBef>
            <a:spcAft>
              <a:spcPct val="35000"/>
            </a:spcAft>
          </a:pPr>
          <a:r>
            <a:rPr lang="fr-FR" sz="900" kern="1200" dirty="0" smtClean="0">
              <a:latin typeface="Arial" panose="020B0604020202020204" pitchFamily="34" charset="0"/>
              <a:ea typeface="+mn-ea"/>
              <a:cs typeface="Arial" panose="020B0604020202020204" pitchFamily="34" charset="0"/>
            </a:rPr>
            <a:t>Installations</a:t>
          </a:r>
        </a:p>
        <a:p>
          <a:pPr lvl="0" algn="ctr" defTabSz="400050">
            <a:lnSpc>
              <a:spcPct val="90000"/>
            </a:lnSpc>
            <a:spcBef>
              <a:spcPct val="0"/>
            </a:spcBef>
            <a:spcAft>
              <a:spcPct val="35000"/>
            </a:spcAft>
          </a:pPr>
          <a:r>
            <a:rPr lang="fr-FR" sz="900" kern="1200" dirty="0" smtClean="0">
              <a:latin typeface="Arial" panose="020B0604020202020204" pitchFamily="34" charset="0"/>
              <a:ea typeface="+mn-ea"/>
              <a:cs typeface="Arial" panose="020B0604020202020204" pitchFamily="34" charset="0"/>
            </a:rPr>
            <a:t> Fixes</a:t>
          </a:r>
          <a:endParaRPr lang="fr-FR" sz="900" kern="1200" dirty="0">
            <a:latin typeface="Arial" panose="020B0604020202020204" pitchFamily="34" charset="0"/>
            <a:ea typeface="+mn-ea"/>
            <a:cs typeface="Arial" panose="020B0604020202020204" pitchFamily="34" charset="0"/>
          </a:endParaRPr>
        </a:p>
      </dsp:txBody>
      <dsp:txXfrm>
        <a:off x="2510307" y="2977066"/>
        <a:ext cx="1758204" cy="582113"/>
      </dsp:txXfrm>
    </dsp:sp>
    <dsp:sp modelId="{32107CCC-A0A6-42BD-9132-9D45E68E7E0A}">
      <dsp:nvSpPr>
        <dsp:cNvPr id="0" name=""/>
        <dsp:cNvSpPr/>
      </dsp:nvSpPr>
      <dsp:spPr>
        <a:xfrm>
          <a:off x="2327517" y="3760987"/>
          <a:ext cx="960987" cy="614873"/>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fr-FR" sz="900" kern="1200" smtClean="0">
              <a:latin typeface="Arial" panose="020B0604020202020204" pitchFamily="34" charset="0"/>
              <a:ea typeface="+mn-ea"/>
              <a:cs typeface="Arial" panose="020B0604020202020204" pitchFamily="34" charset="0"/>
            </a:rPr>
            <a:t>Division Exploitation Documents Techniques</a:t>
          </a:r>
          <a:endParaRPr lang="fr-FR" sz="900" kern="1200">
            <a:latin typeface="Arial" panose="020B0604020202020204" pitchFamily="34" charset="0"/>
            <a:ea typeface="+mn-ea"/>
            <a:cs typeface="Arial" panose="020B0604020202020204" pitchFamily="34" charset="0"/>
          </a:endParaRPr>
        </a:p>
      </dsp:txBody>
      <dsp:txXfrm>
        <a:off x="2327517" y="3760987"/>
        <a:ext cx="960987" cy="614873"/>
      </dsp:txXfrm>
    </dsp:sp>
    <dsp:sp modelId="{45E5A4CF-CB8A-4C54-923A-C0B207EB7682}">
      <dsp:nvSpPr>
        <dsp:cNvPr id="0" name=""/>
        <dsp:cNvSpPr/>
      </dsp:nvSpPr>
      <dsp:spPr>
        <a:xfrm>
          <a:off x="3490312" y="3760987"/>
          <a:ext cx="960987" cy="480493"/>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fr-FR" sz="900" kern="1200" smtClean="0">
              <a:latin typeface="Arial" panose="020B0604020202020204" pitchFamily="34" charset="0"/>
              <a:ea typeface="+mn-ea"/>
              <a:cs typeface="Arial" panose="020B0604020202020204" pitchFamily="34" charset="0"/>
            </a:rPr>
            <a:t>Division Ingénierie </a:t>
          </a:r>
        </a:p>
        <a:p>
          <a:pPr lvl="0" algn="ctr" defTabSz="400050">
            <a:lnSpc>
              <a:spcPct val="90000"/>
            </a:lnSpc>
            <a:spcBef>
              <a:spcPct val="0"/>
            </a:spcBef>
            <a:spcAft>
              <a:spcPct val="35000"/>
            </a:spcAft>
          </a:pPr>
          <a:r>
            <a:rPr lang="fr-FR" sz="900" kern="1200" smtClean="0">
              <a:latin typeface="Arial" panose="020B0604020202020204" pitchFamily="34" charset="0"/>
              <a:ea typeface="+mn-ea"/>
              <a:cs typeface="Arial" panose="020B0604020202020204" pitchFamily="34" charset="0"/>
            </a:rPr>
            <a:t>et Interface</a:t>
          </a:r>
          <a:endParaRPr lang="fr-FR" sz="900" kern="1200">
            <a:latin typeface="Arial" panose="020B0604020202020204" pitchFamily="34" charset="0"/>
            <a:ea typeface="+mn-ea"/>
            <a:cs typeface="Arial" panose="020B0604020202020204" pitchFamily="34" charset="0"/>
          </a:endParaRPr>
        </a:p>
      </dsp:txBody>
      <dsp:txXfrm>
        <a:off x="3490312" y="3760987"/>
        <a:ext cx="960987" cy="480493"/>
      </dsp:txXfrm>
    </dsp:sp>
    <dsp:sp modelId="{A559BFA2-CC67-49E7-9D6D-40C726B1FE81}">
      <dsp:nvSpPr>
        <dsp:cNvPr id="0" name=""/>
        <dsp:cNvSpPr/>
      </dsp:nvSpPr>
      <dsp:spPr>
        <a:xfrm>
          <a:off x="4945354" y="2977066"/>
          <a:ext cx="1539290" cy="625780"/>
        </a:xfrm>
        <a:prstGeom prst="rect">
          <a:avLst/>
        </a:prstGeom>
        <a:solidFill>
          <a:srgbClr val="FFC0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fr-FR" sz="900" b="1" kern="1200" smtClean="0">
              <a:latin typeface="Arial" panose="020B0604020202020204" pitchFamily="34" charset="0"/>
              <a:ea typeface="+mn-ea"/>
              <a:cs typeface="Arial" panose="020B0604020202020204" pitchFamily="34" charset="0"/>
            </a:rPr>
            <a:t>Département Gestion du Système </a:t>
          </a:r>
        </a:p>
        <a:p>
          <a:pPr lvl="0" algn="ctr" defTabSz="400050">
            <a:lnSpc>
              <a:spcPct val="90000"/>
            </a:lnSpc>
            <a:spcBef>
              <a:spcPct val="0"/>
            </a:spcBef>
            <a:spcAft>
              <a:spcPct val="35000"/>
            </a:spcAft>
          </a:pPr>
          <a:r>
            <a:rPr lang="fr-FR" sz="900" b="1" kern="1200" smtClean="0">
              <a:latin typeface="Arial" panose="020B0604020202020204" pitchFamily="34" charset="0"/>
              <a:ea typeface="+mn-ea"/>
              <a:cs typeface="Arial" panose="020B0604020202020204" pitchFamily="34" charset="0"/>
            </a:rPr>
            <a:t>de Sécurité</a:t>
          </a:r>
          <a:endParaRPr lang="fr-FR" sz="900" b="1" kern="1200">
            <a:latin typeface="Arial" panose="020B0604020202020204" pitchFamily="34" charset="0"/>
            <a:ea typeface="+mn-ea"/>
            <a:cs typeface="Arial" panose="020B0604020202020204" pitchFamily="34" charset="0"/>
          </a:endParaRPr>
        </a:p>
      </dsp:txBody>
      <dsp:txXfrm>
        <a:off x="4945354" y="2977066"/>
        <a:ext cx="1539290" cy="625780"/>
      </dsp:txXfrm>
    </dsp:sp>
    <dsp:sp modelId="{3F78D6EE-01FC-4656-9ACF-CBF90F2BB9AC}">
      <dsp:nvSpPr>
        <dsp:cNvPr id="0" name=""/>
        <dsp:cNvSpPr/>
      </dsp:nvSpPr>
      <dsp:spPr>
        <a:xfrm>
          <a:off x="4653108" y="3804654"/>
          <a:ext cx="960987" cy="480493"/>
        </a:xfrm>
        <a:prstGeom prst="rect">
          <a:avLst/>
        </a:prstGeom>
        <a:solidFill>
          <a:srgbClr val="FFC0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fr-FR" sz="900" b="1" kern="1200" smtClean="0">
              <a:latin typeface="Arial" panose="020B0604020202020204" pitchFamily="34" charset="0"/>
              <a:ea typeface="+mn-ea"/>
              <a:cs typeface="Arial" panose="020B0604020202020204" pitchFamily="34" charset="0"/>
            </a:rPr>
            <a:t>Division PAS</a:t>
          </a:r>
          <a:endParaRPr lang="fr-FR" sz="900" b="1" kern="1200">
            <a:latin typeface="Arial" panose="020B0604020202020204" pitchFamily="34" charset="0"/>
            <a:ea typeface="+mn-ea"/>
            <a:cs typeface="Arial" panose="020B0604020202020204" pitchFamily="34" charset="0"/>
          </a:endParaRPr>
        </a:p>
      </dsp:txBody>
      <dsp:txXfrm>
        <a:off x="4653108" y="3804654"/>
        <a:ext cx="960987" cy="480493"/>
      </dsp:txXfrm>
    </dsp:sp>
    <dsp:sp modelId="{645AE136-1024-4C02-BF14-42840C37B9DF}">
      <dsp:nvSpPr>
        <dsp:cNvPr id="0" name=""/>
        <dsp:cNvSpPr/>
      </dsp:nvSpPr>
      <dsp:spPr>
        <a:xfrm>
          <a:off x="5815903" y="3804654"/>
          <a:ext cx="960987" cy="480493"/>
        </a:xfrm>
        <a:prstGeom prst="rect">
          <a:avLst/>
        </a:prstGeom>
        <a:solidFill>
          <a:srgbClr val="FFC0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fr-FR" sz="900" b="1" kern="1200" smtClean="0">
              <a:latin typeface="Arial" panose="020B0604020202020204" pitchFamily="34" charset="0"/>
              <a:ea typeface="+mn-ea"/>
              <a:cs typeface="Arial" panose="020B0604020202020204" pitchFamily="34" charset="0"/>
            </a:rPr>
            <a:t>Division Inspection</a:t>
          </a:r>
          <a:endParaRPr lang="fr-FR" sz="900" b="1" kern="1200">
            <a:latin typeface="Arial" panose="020B0604020202020204" pitchFamily="34" charset="0"/>
            <a:ea typeface="+mn-ea"/>
            <a:cs typeface="Arial" panose="020B0604020202020204" pitchFamily="34" charset="0"/>
          </a:endParaRPr>
        </a:p>
      </dsp:txBody>
      <dsp:txXfrm>
        <a:off x="5815903" y="3804654"/>
        <a:ext cx="960987" cy="480493"/>
      </dsp:txXfrm>
    </dsp:sp>
    <dsp:sp modelId="{DB52EF3B-7339-402B-9370-33CA4C044AF3}">
      <dsp:nvSpPr>
        <dsp:cNvPr id="0" name=""/>
        <dsp:cNvSpPr/>
      </dsp:nvSpPr>
      <dsp:spPr>
        <a:xfrm>
          <a:off x="4653108" y="4486956"/>
          <a:ext cx="960987" cy="480493"/>
        </a:xfrm>
        <a:prstGeom prst="rect">
          <a:avLst/>
        </a:prstGeom>
        <a:solidFill>
          <a:srgbClr val="FFC0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fr-FR" sz="900" b="1" kern="1200" smtClean="0">
              <a:latin typeface="Arial" panose="020B0604020202020204" pitchFamily="34" charset="0"/>
              <a:ea typeface="+mn-ea"/>
              <a:cs typeface="Arial" panose="020B0604020202020204" pitchFamily="34" charset="0"/>
            </a:rPr>
            <a:t>Division REX</a:t>
          </a:r>
          <a:endParaRPr lang="fr-FR" sz="900" b="1" kern="1200">
            <a:latin typeface="Arial" panose="020B0604020202020204" pitchFamily="34" charset="0"/>
            <a:ea typeface="+mn-ea"/>
            <a:cs typeface="Arial" panose="020B0604020202020204" pitchFamily="34" charset="0"/>
          </a:endParaRPr>
        </a:p>
      </dsp:txBody>
      <dsp:txXfrm>
        <a:off x="4653108" y="4486956"/>
        <a:ext cx="960987" cy="480493"/>
      </dsp:txXfrm>
    </dsp:sp>
    <dsp:sp modelId="{EA579F03-754C-410E-962A-1D1007258C43}">
      <dsp:nvSpPr>
        <dsp:cNvPr id="0" name=""/>
        <dsp:cNvSpPr/>
      </dsp:nvSpPr>
      <dsp:spPr>
        <a:xfrm>
          <a:off x="7336738" y="2977066"/>
          <a:ext cx="1407702" cy="480493"/>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fr-FR" sz="900" kern="1200" smtClean="0">
              <a:latin typeface="Arial" panose="020B0604020202020204" pitchFamily="34" charset="0"/>
              <a:ea typeface="+mn-ea"/>
              <a:cs typeface="Arial" panose="020B0604020202020204" pitchFamily="34" charset="0"/>
            </a:rPr>
            <a:t>Département Commandement et Gestion du Trafic</a:t>
          </a:r>
          <a:endParaRPr lang="fr-FR" sz="900" kern="1200">
            <a:latin typeface="Arial" panose="020B0604020202020204" pitchFamily="34" charset="0"/>
            <a:ea typeface="+mn-ea"/>
            <a:cs typeface="Arial" panose="020B0604020202020204" pitchFamily="34" charset="0"/>
          </a:endParaRPr>
        </a:p>
      </dsp:txBody>
      <dsp:txXfrm>
        <a:off x="7336738" y="2977066"/>
        <a:ext cx="1407702" cy="480493"/>
      </dsp:txXfrm>
    </dsp:sp>
    <dsp:sp modelId="{3426740C-2194-42AC-B608-356EABE477B9}">
      <dsp:nvSpPr>
        <dsp:cNvPr id="0" name=""/>
        <dsp:cNvSpPr/>
      </dsp:nvSpPr>
      <dsp:spPr>
        <a:xfrm>
          <a:off x="6978698" y="3659367"/>
          <a:ext cx="960987" cy="480493"/>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fr-FR" sz="900" kern="1200" smtClean="0">
              <a:latin typeface="Arial" panose="020B0604020202020204" pitchFamily="34" charset="0"/>
              <a:ea typeface="+mn-ea"/>
              <a:cs typeface="Arial" panose="020B0604020202020204" pitchFamily="34" charset="0"/>
            </a:rPr>
            <a:t>Division PCN</a:t>
          </a:r>
          <a:endParaRPr lang="fr-FR" sz="900" kern="1200">
            <a:latin typeface="Arial" panose="020B0604020202020204" pitchFamily="34" charset="0"/>
            <a:ea typeface="+mn-ea"/>
            <a:cs typeface="Arial" panose="020B0604020202020204" pitchFamily="34" charset="0"/>
          </a:endParaRPr>
        </a:p>
      </dsp:txBody>
      <dsp:txXfrm>
        <a:off x="6978698" y="3659367"/>
        <a:ext cx="960987" cy="480493"/>
      </dsp:txXfrm>
    </dsp:sp>
    <dsp:sp modelId="{01312CE9-0038-45EB-8761-213E8300F5E7}">
      <dsp:nvSpPr>
        <dsp:cNvPr id="0" name=""/>
        <dsp:cNvSpPr/>
      </dsp:nvSpPr>
      <dsp:spPr>
        <a:xfrm>
          <a:off x="8141493" y="3659367"/>
          <a:ext cx="960987" cy="680374"/>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fr-FR" sz="900" kern="1200" smtClean="0">
              <a:latin typeface="Arial" panose="020B0604020202020204" pitchFamily="34" charset="0"/>
              <a:ea typeface="+mn-ea"/>
              <a:cs typeface="Arial" panose="020B0604020202020204" pitchFamily="34" charset="0"/>
            </a:rPr>
            <a:t>Division Gestion </a:t>
          </a:r>
        </a:p>
        <a:p>
          <a:pPr lvl="0" algn="ctr" defTabSz="400050">
            <a:lnSpc>
              <a:spcPct val="90000"/>
            </a:lnSpc>
            <a:spcBef>
              <a:spcPct val="0"/>
            </a:spcBef>
            <a:spcAft>
              <a:spcPct val="35000"/>
            </a:spcAft>
          </a:pPr>
          <a:r>
            <a:rPr lang="fr-FR" sz="900" kern="1200" smtClean="0">
              <a:latin typeface="Arial" panose="020B0604020202020204" pitchFamily="34" charset="0"/>
              <a:ea typeface="+mn-ea"/>
              <a:cs typeface="Arial" panose="020B0604020202020204" pitchFamily="34" charset="0"/>
            </a:rPr>
            <a:t>Plan </a:t>
          </a:r>
        </a:p>
        <a:p>
          <a:pPr lvl="0" algn="ctr" defTabSz="400050">
            <a:lnSpc>
              <a:spcPct val="90000"/>
            </a:lnSpc>
            <a:spcBef>
              <a:spcPct val="0"/>
            </a:spcBef>
            <a:spcAft>
              <a:spcPct val="35000"/>
            </a:spcAft>
          </a:pPr>
          <a:r>
            <a:rPr lang="fr-FR" sz="900" kern="1200" smtClean="0">
              <a:latin typeface="Arial" panose="020B0604020202020204" pitchFamily="34" charset="0"/>
              <a:ea typeface="+mn-ea"/>
              <a:cs typeface="Arial" panose="020B0604020202020204" pitchFamily="34" charset="0"/>
            </a:rPr>
            <a:t>de Transport</a:t>
          </a:r>
          <a:endParaRPr lang="fr-FR" sz="900" kern="1200">
            <a:latin typeface="Arial" panose="020B0604020202020204" pitchFamily="34" charset="0"/>
            <a:ea typeface="+mn-ea"/>
            <a:cs typeface="Arial" panose="020B0604020202020204" pitchFamily="34" charset="0"/>
          </a:endParaRPr>
        </a:p>
      </dsp:txBody>
      <dsp:txXfrm>
        <a:off x="8141493" y="3659367"/>
        <a:ext cx="960987" cy="680374"/>
      </dsp:txXfrm>
    </dsp:sp>
    <dsp:sp modelId="{695FAF96-D7E7-4428-82BA-7B226BC080D4}">
      <dsp:nvSpPr>
        <dsp:cNvPr id="0" name=""/>
        <dsp:cNvSpPr/>
      </dsp:nvSpPr>
      <dsp:spPr>
        <a:xfrm>
          <a:off x="9640783" y="2977066"/>
          <a:ext cx="1450793" cy="480493"/>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fr-FR" sz="900" kern="1200" smtClean="0">
              <a:latin typeface="Arial" panose="020B0604020202020204" pitchFamily="34" charset="0"/>
              <a:ea typeface="+mn-ea"/>
              <a:cs typeface="Arial" panose="020B0604020202020204" pitchFamily="34" charset="0"/>
            </a:rPr>
            <a:t>Département Circulation </a:t>
          </a:r>
        </a:p>
        <a:p>
          <a:pPr lvl="0" algn="ctr" defTabSz="400050">
            <a:lnSpc>
              <a:spcPct val="90000"/>
            </a:lnSpc>
            <a:spcBef>
              <a:spcPct val="0"/>
            </a:spcBef>
            <a:spcAft>
              <a:spcPct val="35000"/>
            </a:spcAft>
          </a:pPr>
          <a:r>
            <a:rPr lang="fr-FR" sz="900" kern="1200" smtClean="0">
              <a:latin typeface="Arial" panose="020B0604020202020204" pitchFamily="34" charset="0"/>
              <a:ea typeface="+mn-ea"/>
              <a:cs typeface="Arial" panose="020B0604020202020204" pitchFamily="34" charset="0"/>
            </a:rPr>
            <a:t>et Sillons</a:t>
          </a:r>
          <a:endParaRPr lang="fr-FR" sz="900" kern="1200">
            <a:latin typeface="Arial" panose="020B0604020202020204" pitchFamily="34" charset="0"/>
            <a:ea typeface="+mn-ea"/>
            <a:cs typeface="Arial" panose="020B0604020202020204" pitchFamily="34" charset="0"/>
          </a:endParaRPr>
        </a:p>
      </dsp:txBody>
      <dsp:txXfrm>
        <a:off x="9640783" y="2977066"/>
        <a:ext cx="1450793" cy="480493"/>
      </dsp:txXfrm>
    </dsp:sp>
    <dsp:sp modelId="{4FD369FE-48E6-4B94-AF6B-368503D7A3A0}">
      <dsp:nvSpPr>
        <dsp:cNvPr id="0" name=""/>
        <dsp:cNvSpPr/>
      </dsp:nvSpPr>
      <dsp:spPr>
        <a:xfrm>
          <a:off x="9304288" y="3659367"/>
          <a:ext cx="960987" cy="480493"/>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fr-FR" sz="900" kern="1200" smtClean="0">
              <a:latin typeface="Arial" panose="020B0604020202020204" pitchFamily="34" charset="0"/>
              <a:ea typeface="+mn-ea"/>
              <a:cs typeface="Arial" panose="020B0604020202020204" pitchFamily="34" charset="0"/>
            </a:rPr>
            <a:t>Division Marche</a:t>
          </a:r>
        </a:p>
        <a:p>
          <a:pPr lvl="0" algn="ctr" defTabSz="400050">
            <a:lnSpc>
              <a:spcPct val="90000"/>
            </a:lnSpc>
            <a:spcBef>
              <a:spcPct val="0"/>
            </a:spcBef>
            <a:spcAft>
              <a:spcPct val="35000"/>
            </a:spcAft>
          </a:pPr>
          <a:r>
            <a:rPr lang="fr-FR" sz="900" kern="1200" smtClean="0">
              <a:latin typeface="Arial" panose="020B0604020202020204" pitchFamily="34" charset="0"/>
              <a:ea typeface="+mn-ea"/>
              <a:cs typeface="Arial" panose="020B0604020202020204" pitchFamily="34" charset="0"/>
            </a:rPr>
            <a:t>et Horaires</a:t>
          </a:r>
          <a:endParaRPr lang="fr-FR" sz="900" kern="1200">
            <a:latin typeface="Arial" panose="020B0604020202020204" pitchFamily="34" charset="0"/>
            <a:ea typeface="+mn-ea"/>
            <a:cs typeface="Arial" panose="020B0604020202020204" pitchFamily="34" charset="0"/>
          </a:endParaRPr>
        </a:p>
      </dsp:txBody>
      <dsp:txXfrm>
        <a:off x="9304288" y="3659367"/>
        <a:ext cx="960987" cy="480493"/>
      </dsp:txXfrm>
    </dsp:sp>
    <dsp:sp modelId="{29EC62F5-CC37-43A6-8E86-65F25175558E}">
      <dsp:nvSpPr>
        <dsp:cNvPr id="0" name=""/>
        <dsp:cNvSpPr/>
      </dsp:nvSpPr>
      <dsp:spPr>
        <a:xfrm>
          <a:off x="10467084" y="3659367"/>
          <a:ext cx="960987" cy="480493"/>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fr-FR" sz="900" kern="1200" smtClean="0">
              <a:latin typeface="Arial" panose="020B0604020202020204" pitchFamily="34" charset="0"/>
              <a:ea typeface="+mn-ea"/>
              <a:cs typeface="Arial" panose="020B0604020202020204" pitchFamily="34" charset="0"/>
            </a:rPr>
            <a:t>Division</a:t>
          </a:r>
        </a:p>
        <a:p>
          <a:pPr lvl="0" algn="ctr" defTabSz="400050">
            <a:lnSpc>
              <a:spcPct val="90000"/>
            </a:lnSpc>
            <a:spcBef>
              <a:spcPct val="0"/>
            </a:spcBef>
            <a:spcAft>
              <a:spcPct val="35000"/>
            </a:spcAft>
          </a:pPr>
          <a:r>
            <a:rPr lang="fr-FR" sz="900" kern="1200" smtClean="0">
              <a:latin typeface="Arial" panose="020B0604020202020204" pitchFamily="34" charset="0"/>
              <a:ea typeface="+mn-ea"/>
              <a:cs typeface="Arial" panose="020B0604020202020204" pitchFamily="34" charset="0"/>
            </a:rPr>
            <a:t> Coordination Techniqie</a:t>
          </a:r>
          <a:endParaRPr lang="fr-FR" sz="900" kern="1200">
            <a:latin typeface="Arial" panose="020B0604020202020204" pitchFamily="34" charset="0"/>
            <a:ea typeface="+mn-ea"/>
            <a:cs typeface="Arial" panose="020B0604020202020204" pitchFamily="34" charset="0"/>
          </a:endParaRPr>
        </a:p>
      </dsp:txBody>
      <dsp:txXfrm>
        <a:off x="10467084" y="3659367"/>
        <a:ext cx="960987" cy="480493"/>
      </dsp:txXfrm>
    </dsp:sp>
    <dsp:sp modelId="{06DD1E93-6048-429E-B7F4-5BCAF02FCF14}">
      <dsp:nvSpPr>
        <dsp:cNvPr id="0" name=""/>
        <dsp:cNvSpPr/>
      </dsp:nvSpPr>
      <dsp:spPr>
        <a:xfrm>
          <a:off x="3906879" y="1303021"/>
          <a:ext cx="1606675" cy="676982"/>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fr-FR" sz="1000" kern="1200" smtClean="0">
              <a:latin typeface="Arial" panose="020B0604020202020204" pitchFamily="34" charset="0"/>
              <a:ea typeface="+mn-ea"/>
              <a:cs typeface="Arial" panose="020B0604020202020204" pitchFamily="34" charset="0"/>
            </a:rPr>
            <a:t>Direction Déléguée</a:t>
          </a:r>
        </a:p>
        <a:p>
          <a:pPr lvl="0" algn="ctr" defTabSz="444500">
            <a:lnSpc>
              <a:spcPct val="90000"/>
            </a:lnSpc>
            <a:spcBef>
              <a:spcPct val="0"/>
            </a:spcBef>
            <a:spcAft>
              <a:spcPct val="35000"/>
            </a:spcAft>
          </a:pPr>
          <a:r>
            <a:rPr lang="fr-FR" sz="1000" kern="1200" smtClean="0">
              <a:latin typeface="Arial" panose="020B0604020202020204" pitchFamily="34" charset="0"/>
              <a:ea typeface="+mn-ea"/>
              <a:cs typeface="Arial" panose="020B0604020202020204" pitchFamily="34" charset="0"/>
            </a:rPr>
            <a:t>à la Sécurité d'Exploitation Ferroviaire</a:t>
          </a:r>
          <a:endParaRPr lang="fr-FR" sz="1000" kern="1200">
            <a:latin typeface="Arial" panose="020B0604020202020204" pitchFamily="34" charset="0"/>
            <a:ea typeface="+mn-ea"/>
            <a:cs typeface="Arial" panose="020B0604020202020204" pitchFamily="34" charset="0"/>
          </a:endParaRPr>
        </a:p>
      </dsp:txBody>
      <dsp:txXfrm>
        <a:off x="3906879" y="1303021"/>
        <a:ext cx="1606675" cy="676982"/>
      </dsp:txXfrm>
    </dsp:sp>
    <dsp:sp modelId="{61C1C730-A5E7-4E7A-A868-85C5A2082389}">
      <dsp:nvSpPr>
        <dsp:cNvPr id="0" name=""/>
        <dsp:cNvSpPr/>
      </dsp:nvSpPr>
      <dsp:spPr>
        <a:xfrm>
          <a:off x="5951784" y="1522400"/>
          <a:ext cx="1240087" cy="480493"/>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fr-FR" sz="900" kern="1200" smtClean="0">
              <a:latin typeface="Arial" panose="020B0604020202020204" pitchFamily="34" charset="0"/>
              <a:ea typeface="+mn-ea"/>
              <a:cs typeface="Arial" panose="020B0604020202020204" pitchFamily="34" charset="0"/>
            </a:rPr>
            <a:t>Chargé des Affaires Générales et de la Formation</a:t>
          </a:r>
          <a:endParaRPr lang="fr-FR" sz="900" kern="1200">
            <a:latin typeface="Arial" panose="020B0604020202020204" pitchFamily="34" charset="0"/>
            <a:ea typeface="+mn-ea"/>
            <a:cs typeface="Arial" panose="020B0604020202020204" pitchFamily="34" charset="0"/>
          </a:endParaRPr>
        </a:p>
      </dsp:txBody>
      <dsp:txXfrm>
        <a:off x="5951784" y="1522400"/>
        <a:ext cx="1240087" cy="480493"/>
      </dsp:txXfrm>
    </dsp:sp>
    <dsp:sp modelId="{C4E0ABD9-BF18-4255-9271-6F4A5B070EBE}">
      <dsp:nvSpPr>
        <dsp:cNvPr id="0" name=""/>
        <dsp:cNvSpPr/>
      </dsp:nvSpPr>
      <dsp:spPr>
        <a:xfrm>
          <a:off x="5991482" y="2228505"/>
          <a:ext cx="960987" cy="480493"/>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fr-FR" sz="900" kern="1200" smtClean="0">
              <a:latin typeface="Arial" panose="020B0604020202020204" pitchFamily="34" charset="0"/>
              <a:ea typeface="+mn-ea"/>
              <a:cs typeface="Arial" panose="020B0604020202020204" pitchFamily="34" charset="0"/>
            </a:rPr>
            <a:t>Secrétariat </a:t>
          </a:r>
          <a:endParaRPr lang="fr-FR" sz="900" kern="1200">
            <a:latin typeface="Arial" panose="020B0604020202020204" pitchFamily="34" charset="0"/>
            <a:ea typeface="+mn-ea"/>
            <a:cs typeface="Arial" panose="020B0604020202020204" pitchFamily="34" charset="0"/>
          </a:endParaRPr>
        </a:p>
      </dsp:txBody>
      <dsp:txXfrm>
        <a:off x="5991482" y="2228505"/>
        <a:ext cx="960987" cy="48049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C4AA09-6AEE-49AF-BD10-35C5EAA05676}">
      <dsp:nvSpPr>
        <dsp:cNvPr id="0" name=""/>
        <dsp:cNvSpPr/>
      </dsp:nvSpPr>
      <dsp:spPr>
        <a:xfrm>
          <a:off x="0" y="0"/>
          <a:ext cx="2889936" cy="179137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8585" tIns="22860" rIns="98585" bIns="22860" numCol="1" spcCol="1270" anchor="ctr" anchorCtr="0">
          <a:noAutofit/>
        </a:bodyPr>
        <a:lstStyle/>
        <a:p>
          <a:pPr lvl="0" algn="ctr" defTabSz="800100">
            <a:lnSpc>
              <a:spcPct val="90000"/>
            </a:lnSpc>
            <a:spcBef>
              <a:spcPct val="0"/>
            </a:spcBef>
            <a:spcAft>
              <a:spcPct val="35000"/>
            </a:spcAft>
          </a:pPr>
          <a:r>
            <a:rPr lang="fr-FR" sz="1800" kern="1200" dirty="0" smtClean="0">
              <a:latin typeface="Arial Narrow" pitchFamily="34" charset="0"/>
            </a:rPr>
            <a:t>DIRECTEUR DE L’EXPLOITATION</a:t>
          </a:r>
          <a:endParaRPr lang="fr-FR" sz="1800" kern="1200" dirty="0">
            <a:latin typeface="Arial Narrow" pitchFamily="34" charset="0"/>
          </a:endParaRPr>
        </a:p>
      </dsp:txBody>
      <dsp:txXfrm>
        <a:off x="423221" y="262341"/>
        <a:ext cx="2043494" cy="126669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C4AA09-6AEE-49AF-BD10-35C5EAA05676}">
      <dsp:nvSpPr>
        <dsp:cNvPr id="0" name=""/>
        <dsp:cNvSpPr/>
      </dsp:nvSpPr>
      <dsp:spPr>
        <a:xfrm>
          <a:off x="0" y="0"/>
          <a:ext cx="2889936" cy="179137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8585" tIns="22860" rIns="98585" bIns="22860" numCol="1" spcCol="1270" anchor="ctr" anchorCtr="0">
          <a:noAutofit/>
        </a:bodyPr>
        <a:lstStyle/>
        <a:p>
          <a:pPr lvl="0" algn="ctr" defTabSz="800100">
            <a:lnSpc>
              <a:spcPct val="90000"/>
            </a:lnSpc>
            <a:spcBef>
              <a:spcPct val="0"/>
            </a:spcBef>
            <a:spcAft>
              <a:spcPct val="35000"/>
            </a:spcAft>
          </a:pPr>
          <a:r>
            <a:rPr lang="fr-FR" sz="1800" kern="1200" dirty="0" smtClean="0">
              <a:latin typeface="Arial Narrow" pitchFamily="34" charset="0"/>
            </a:rPr>
            <a:t>DIRECTEUR DELEGUE A LA SECURITE</a:t>
          </a:r>
          <a:endParaRPr lang="fr-FR" sz="1800" kern="1200" dirty="0">
            <a:latin typeface="Arial Narrow" pitchFamily="34" charset="0"/>
          </a:endParaRPr>
        </a:p>
      </dsp:txBody>
      <dsp:txXfrm>
        <a:off x="423221" y="262341"/>
        <a:ext cx="2043494" cy="126669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C4AA09-6AEE-49AF-BD10-35C5EAA05676}">
      <dsp:nvSpPr>
        <dsp:cNvPr id="0" name=""/>
        <dsp:cNvSpPr/>
      </dsp:nvSpPr>
      <dsp:spPr>
        <a:xfrm>
          <a:off x="0" y="0"/>
          <a:ext cx="2889936" cy="179137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8585" tIns="22860" rIns="98585" bIns="22860" numCol="1" spcCol="1270" anchor="ctr" anchorCtr="0">
          <a:noAutofit/>
        </a:bodyPr>
        <a:lstStyle/>
        <a:p>
          <a:pPr lvl="0" algn="ctr" defTabSz="800100">
            <a:lnSpc>
              <a:spcPct val="90000"/>
            </a:lnSpc>
            <a:spcBef>
              <a:spcPct val="0"/>
            </a:spcBef>
            <a:spcAft>
              <a:spcPct val="35000"/>
            </a:spcAft>
          </a:pPr>
          <a:r>
            <a:rPr lang="fr-FR" sz="1800" kern="1200" dirty="0" smtClean="0">
              <a:latin typeface="Arial" pitchFamily="34" charset="0"/>
              <a:cs typeface="Arial" pitchFamily="34" charset="0"/>
            </a:rPr>
            <a:t>CHEF DE DEPARTEMENT GESTION DE LA SECURITE</a:t>
          </a:r>
          <a:endParaRPr lang="fr-FR" sz="1800" kern="1200" dirty="0">
            <a:latin typeface="Arial" pitchFamily="34" charset="0"/>
            <a:cs typeface="Arial" pitchFamily="34" charset="0"/>
          </a:endParaRPr>
        </a:p>
      </dsp:txBody>
      <dsp:txXfrm>
        <a:off x="423221" y="262341"/>
        <a:ext cx="2043494" cy="126669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D159FB-113D-463F-8C3F-CA319FCD9323}">
      <dsp:nvSpPr>
        <dsp:cNvPr id="0" name=""/>
        <dsp:cNvSpPr/>
      </dsp:nvSpPr>
      <dsp:spPr>
        <a:xfrm>
          <a:off x="5815517" y="1132082"/>
          <a:ext cx="799580" cy="284570"/>
        </a:xfrm>
        <a:custGeom>
          <a:avLst/>
          <a:gdLst/>
          <a:ahLst/>
          <a:cxnLst/>
          <a:rect l="0" t="0" r="0" b="0"/>
          <a:pathLst>
            <a:path>
              <a:moveTo>
                <a:pt x="0" y="0"/>
              </a:moveTo>
              <a:lnTo>
                <a:pt x="0" y="284570"/>
              </a:lnTo>
              <a:lnTo>
                <a:pt x="799580" y="2845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78DB90-C4B4-4FC2-B95F-DFA08102970D}">
      <dsp:nvSpPr>
        <dsp:cNvPr id="0" name=""/>
        <dsp:cNvSpPr/>
      </dsp:nvSpPr>
      <dsp:spPr>
        <a:xfrm>
          <a:off x="5659699" y="1132082"/>
          <a:ext cx="155817" cy="331274"/>
        </a:xfrm>
        <a:custGeom>
          <a:avLst/>
          <a:gdLst/>
          <a:ahLst/>
          <a:cxnLst/>
          <a:rect l="0" t="0" r="0" b="0"/>
          <a:pathLst>
            <a:path>
              <a:moveTo>
                <a:pt x="155817" y="0"/>
              </a:moveTo>
              <a:lnTo>
                <a:pt x="155817" y="331274"/>
              </a:lnTo>
              <a:lnTo>
                <a:pt x="0" y="3312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CD7420-F269-4172-99CF-D7BDE5267CA1}">
      <dsp:nvSpPr>
        <dsp:cNvPr id="0" name=""/>
        <dsp:cNvSpPr/>
      </dsp:nvSpPr>
      <dsp:spPr>
        <a:xfrm>
          <a:off x="10250583" y="2580683"/>
          <a:ext cx="179634" cy="1213832"/>
        </a:xfrm>
        <a:custGeom>
          <a:avLst/>
          <a:gdLst/>
          <a:ahLst/>
          <a:cxnLst/>
          <a:rect l="0" t="0" r="0" b="0"/>
          <a:pathLst>
            <a:path>
              <a:moveTo>
                <a:pt x="179634" y="0"/>
              </a:moveTo>
              <a:lnTo>
                <a:pt x="179634" y="1213832"/>
              </a:lnTo>
              <a:lnTo>
                <a:pt x="0" y="121383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383D7A-F71C-421E-B323-BE780ED65D3F}">
      <dsp:nvSpPr>
        <dsp:cNvPr id="0" name=""/>
        <dsp:cNvSpPr/>
      </dsp:nvSpPr>
      <dsp:spPr>
        <a:xfrm>
          <a:off x="10430217" y="2580683"/>
          <a:ext cx="99470" cy="483947"/>
        </a:xfrm>
        <a:custGeom>
          <a:avLst/>
          <a:gdLst/>
          <a:ahLst/>
          <a:cxnLst/>
          <a:rect l="0" t="0" r="0" b="0"/>
          <a:pathLst>
            <a:path>
              <a:moveTo>
                <a:pt x="0" y="0"/>
              </a:moveTo>
              <a:lnTo>
                <a:pt x="0" y="483947"/>
              </a:lnTo>
              <a:lnTo>
                <a:pt x="99470" y="48394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864253-31C3-4871-81E3-4F42C84979C0}">
      <dsp:nvSpPr>
        <dsp:cNvPr id="0" name=""/>
        <dsp:cNvSpPr/>
      </dsp:nvSpPr>
      <dsp:spPr>
        <a:xfrm>
          <a:off x="10330747" y="2580683"/>
          <a:ext cx="99470" cy="488498"/>
        </a:xfrm>
        <a:custGeom>
          <a:avLst/>
          <a:gdLst/>
          <a:ahLst/>
          <a:cxnLst/>
          <a:rect l="0" t="0" r="0" b="0"/>
          <a:pathLst>
            <a:path>
              <a:moveTo>
                <a:pt x="99470" y="0"/>
              </a:moveTo>
              <a:lnTo>
                <a:pt x="99470" y="488498"/>
              </a:lnTo>
              <a:lnTo>
                <a:pt x="0" y="48849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A4D603-E67E-4822-936D-AF831C1740E9}">
      <dsp:nvSpPr>
        <dsp:cNvPr id="0" name=""/>
        <dsp:cNvSpPr/>
      </dsp:nvSpPr>
      <dsp:spPr>
        <a:xfrm>
          <a:off x="5815517" y="1132082"/>
          <a:ext cx="4614700" cy="871772"/>
        </a:xfrm>
        <a:custGeom>
          <a:avLst/>
          <a:gdLst/>
          <a:ahLst/>
          <a:cxnLst/>
          <a:rect l="0" t="0" r="0" b="0"/>
          <a:pathLst>
            <a:path>
              <a:moveTo>
                <a:pt x="0" y="0"/>
              </a:moveTo>
              <a:lnTo>
                <a:pt x="0" y="772302"/>
              </a:lnTo>
              <a:lnTo>
                <a:pt x="4614700" y="772302"/>
              </a:lnTo>
              <a:lnTo>
                <a:pt x="4614700" y="8717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124C28-8019-4799-9710-32304103AF07}">
      <dsp:nvSpPr>
        <dsp:cNvPr id="0" name=""/>
        <dsp:cNvSpPr/>
      </dsp:nvSpPr>
      <dsp:spPr>
        <a:xfrm>
          <a:off x="7958028" y="2477523"/>
          <a:ext cx="99470" cy="1108384"/>
        </a:xfrm>
        <a:custGeom>
          <a:avLst/>
          <a:gdLst/>
          <a:ahLst/>
          <a:cxnLst/>
          <a:rect l="0" t="0" r="0" b="0"/>
          <a:pathLst>
            <a:path>
              <a:moveTo>
                <a:pt x="99470" y="0"/>
              </a:moveTo>
              <a:lnTo>
                <a:pt x="99470" y="1108384"/>
              </a:lnTo>
              <a:lnTo>
                <a:pt x="0" y="110838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287F60-DAAA-43C3-A4E8-0C90E8E9102E}">
      <dsp:nvSpPr>
        <dsp:cNvPr id="0" name=""/>
        <dsp:cNvSpPr/>
      </dsp:nvSpPr>
      <dsp:spPr>
        <a:xfrm>
          <a:off x="8057498" y="2477523"/>
          <a:ext cx="99470" cy="435774"/>
        </a:xfrm>
        <a:custGeom>
          <a:avLst/>
          <a:gdLst/>
          <a:ahLst/>
          <a:cxnLst/>
          <a:rect l="0" t="0" r="0" b="0"/>
          <a:pathLst>
            <a:path>
              <a:moveTo>
                <a:pt x="0" y="0"/>
              </a:moveTo>
              <a:lnTo>
                <a:pt x="0" y="435774"/>
              </a:lnTo>
              <a:lnTo>
                <a:pt x="99470" y="43577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141AB5-BA73-4C0D-931C-09ABA63F9F67}">
      <dsp:nvSpPr>
        <dsp:cNvPr id="0" name=""/>
        <dsp:cNvSpPr/>
      </dsp:nvSpPr>
      <dsp:spPr>
        <a:xfrm>
          <a:off x="7958028" y="2477523"/>
          <a:ext cx="99470" cy="435774"/>
        </a:xfrm>
        <a:custGeom>
          <a:avLst/>
          <a:gdLst/>
          <a:ahLst/>
          <a:cxnLst/>
          <a:rect l="0" t="0" r="0" b="0"/>
          <a:pathLst>
            <a:path>
              <a:moveTo>
                <a:pt x="99470" y="0"/>
              </a:moveTo>
              <a:lnTo>
                <a:pt x="99470" y="435774"/>
              </a:lnTo>
              <a:lnTo>
                <a:pt x="0" y="43577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0E7004-7787-49C5-A803-E171871689E6}">
      <dsp:nvSpPr>
        <dsp:cNvPr id="0" name=""/>
        <dsp:cNvSpPr/>
      </dsp:nvSpPr>
      <dsp:spPr>
        <a:xfrm>
          <a:off x="5815517" y="1132082"/>
          <a:ext cx="2241981" cy="871772"/>
        </a:xfrm>
        <a:custGeom>
          <a:avLst/>
          <a:gdLst/>
          <a:ahLst/>
          <a:cxnLst/>
          <a:rect l="0" t="0" r="0" b="0"/>
          <a:pathLst>
            <a:path>
              <a:moveTo>
                <a:pt x="0" y="0"/>
              </a:moveTo>
              <a:lnTo>
                <a:pt x="0" y="772302"/>
              </a:lnTo>
              <a:lnTo>
                <a:pt x="2241981" y="772302"/>
              </a:lnTo>
              <a:lnTo>
                <a:pt x="2241981" y="8717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ED612F-C827-43B6-BE55-937B2CFB2716}">
      <dsp:nvSpPr>
        <dsp:cNvPr id="0" name=""/>
        <dsp:cNvSpPr/>
      </dsp:nvSpPr>
      <dsp:spPr>
        <a:xfrm>
          <a:off x="5665473" y="2478143"/>
          <a:ext cx="99470" cy="1107763"/>
        </a:xfrm>
        <a:custGeom>
          <a:avLst/>
          <a:gdLst/>
          <a:ahLst/>
          <a:cxnLst/>
          <a:rect l="0" t="0" r="0" b="0"/>
          <a:pathLst>
            <a:path>
              <a:moveTo>
                <a:pt x="99470" y="0"/>
              </a:moveTo>
              <a:lnTo>
                <a:pt x="99470" y="1107763"/>
              </a:lnTo>
              <a:lnTo>
                <a:pt x="0" y="110776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57DD8D-8385-4339-B7AA-071F6EC0159D}">
      <dsp:nvSpPr>
        <dsp:cNvPr id="0" name=""/>
        <dsp:cNvSpPr/>
      </dsp:nvSpPr>
      <dsp:spPr>
        <a:xfrm>
          <a:off x="5764943" y="2478143"/>
          <a:ext cx="99470" cy="435154"/>
        </a:xfrm>
        <a:custGeom>
          <a:avLst/>
          <a:gdLst/>
          <a:ahLst/>
          <a:cxnLst/>
          <a:rect l="0" t="0" r="0" b="0"/>
          <a:pathLst>
            <a:path>
              <a:moveTo>
                <a:pt x="0" y="0"/>
              </a:moveTo>
              <a:lnTo>
                <a:pt x="0" y="435154"/>
              </a:lnTo>
              <a:lnTo>
                <a:pt x="99470" y="43515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03D7E0-8B3F-4767-8DAA-BF6A27AF7020}">
      <dsp:nvSpPr>
        <dsp:cNvPr id="0" name=""/>
        <dsp:cNvSpPr/>
      </dsp:nvSpPr>
      <dsp:spPr>
        <a:xfrm>
          <a:off x="5665473" y="2478143"/>
          <a:ext cx="99470" cy="435154"/>
        </a:xfrm>
        <a:custGeom>
          <a:avLst/>
          <a:gdLst/>
          <a:ahLst/>
          <a:cxnLst/>
          <a:rect l="0" t="0" r="0" b="0"/>
          <a:pathLst>
            <a:path>
              <a:moveTo>
                <a:pt x="99470" y="0"/>
              </a:moveTo>
              <a:lnTo>
                <a:pt x="99470" y="435154"/>
              </a:lnTo>
              <a:lnTo>
                <a:pt x="0" y="43515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E22D80-BE42-4D31-AD77-37C51BCEE916}">
      <dsp:nvSpPr>
        <dsp:cNvPr id="0" name=""/>
        <dsp:cNvSpPr/>
      </dsp:nvSpPr>
      <dsp:spPr>
        <a:xfrm>
          <a:off x="5719223" y="1132082"/>
          <a:ext cx="91440" cy="872393"/>
        </a:xfrm>
        <a:custGeom>
          <a:avLst/>
          <a:gdLst/>
          <a:ahLst/>
          <a:cxnLst/>
          <a:rect l="0" t="0" r="0" b="0"/>
          <a:pathLst>
            <a:path>
              <a:moveTo>
                <a:pt x="96293" y="0"/>
              </a:moveTo>
              <a:lnTo>
                <a:pt x="96293" y="772922"/>
              </a:lnTo>
              <a:lnTo>
                <a:pt x="45720" y="772922"/>
              </a:lnTo>
              <a:lnTo>
                <a:pt x="45720" y="87239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AFA149-DFB5-4C89-8E2F-5BB611FDAF55}">
      <dsp:nvSpPr>
        <dsp:cNvPr id="0" name=""/>
        <dsp:cNvSpPr/>
      </dsp:nvSpPr>
      <dsp:spPr>
        <a:xfrm>
          <a:off x="3372918" y="2477523"/>
          <a:ext cx="99470" cy="1108384"/>
        </a:xfrm>
        <a:custGeom>
          <a:avLst/>
          <a:gdLst/>
          <a:ahLst/>
          <a:cxnLst/>
          <a:rect l="0" t="0" r="0" b="0"/>
          <a:pathLst>
            <a:path>
              <a:moveTo>
                <a:pt x="99470" y="0"/>
              </a:moveTo>
              <a:lnTo>
                <a:pt x="99470" y="1108384"/>
              </a:lnTo>
              <a:lnTo>
                <a:pt x="0" y="110838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8BD6B4-074C-4053-B525-9ED3DC7F9B18}">
      <dsp:nvSpPr>
        <dsp:cNvPr id="0" name=""/>
        <dsp:cNvSpPr/>
      </dsp:nvSpPr>
      <dsp:spPr>
        <a:xfrm>
          <a:off x="3472388" y="2477523"/>
          <a:ext cx="99470" cy="435774"/>
        </a:xfrm>
        <a:custGeom>
          <a:avLst/>
          <a:gdLst/>
          <a:ahLst/>
          <a:cxnLst/>
          <a:rect l="0" t="0" r="0" b="0"/>
          <a:pathLst>
            <a:path>
              <a:moveTo>
                <a:pt x="0" y="0"/>
              </a:moveTo>
              <a:lnTo>
                <a:pt x="0" y="435774"/>
              </a:lnTo>
              <a:lnTo>
                <a:pt x="99470" y="43577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6A8DC2-AD73-45FF-8BB6-D902FB320EC7}">
      <dsp:nvSpPr>
        <dsp:cNvPr id="0" name=""/>
        <dsp:cNvSpPr/>
      </dsp:nvSpPr>
      <dsp:spPr>
        <a:xfrm>
          <a:off x="3372918" y="2477523"/>
          <a:ext cx="99470" cy="435774"/>
        </a:xfrm>
        <a:custGeom>
          <a:avLst/>
          <a:gdLst/>
          <a:ahLst/>
          <a:cxnLst/>
          <a:rect l="0" t="0" r="0" b="0"/>
          <a:pathLst>
            <a:path>
              <a:moveTo>
                <a:pt x="99470" y="0"/>
              </a:moveTo>
              <a:lnTo>
                <a:pt x="99470" y="435774"/>
              </a:lnTo>
              <a:lnTo>
                <a:pt x="0" y="43577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4BF999-8DE1-462C-A15B-BC9A87BE7E38}">
      <dsp:nvSpPr>
        <dsp:cNvPr id="0" name=""/>
        <dsp:cNvSpPr/>
      </dsp:nvSpPr>
      <dsp:spPr>
        <a:xfrm>
          <a:off x="3472388" y="1132082"/>
          <a:ext cx="2343128" cy="871772"/>
        </a:xfrm>
        <a:custGeom>
          <a:avLst/>
          <a:gdLst/>
          <a:ahLst/>
          <a:cxnLst/>
          <a:rect l="0" t="0" r="0" b="0"/>
          <a:pathLst>
            <a:path>
              <a:moveTo>
                <a:pt x="2343128" y="0"/>
              </a:moveTo>
              <a:lnTo>
                <a:pt x="2343128" y="772302"/>
              </a:lnTo>
              <a:lnTo>
                <a:pt x="0" y="772302"/>
              </a:lnTo>
              <a:lnTo>
                <a:pt x="0" y="8717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09D145-51EC-4E62-B8A9-01955BB77B23}">
      <dsp:nvSpPr>
        <dsp:cNvPr id="0" name=""/>
        <dsp:cNvSpPr/>
      </dsp:nvSpPr>
      <dsp:spPr>
        <a:xfrm>
          <a:off x="1137203" y="2477523"/>
          <a:ext cx="99470" cy="435774"/>
        </a:xfrm>
        <a:custGeom>
          <a:avLst/>
          <a:gdLst/>
          <a:ahLst/>
          <a:cxnLst/>
          <a:rect l="0" t="0" r="0" b="0"/>
          <a:pathLst>
            <a:path>
              <a:moveTo>
                <a:pt x="0" y="0"/>
              </a:moveTo>
              <a:lnTo>
                <a:pt x="0" y="435774"/>
              </a:lnTo>
              <a:lnTo>
                <a:pt x="99470" y="43577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BE78EF-9277-44A6-B2E4-7DB8B70FFF19}">
      <dsp:nvSpPr>
        <dsp:cNvPr id="0" name=""/>
        <dsp:cNvSpPr/>
      </dsp:nvSpPr>
      <dsp:spPr>
        <a:xfrm>
          <a:off x="1037732" y="2477523"/>
          <a:ext cx="99470" cy="435774"/>
        </a:xfrm>
        <a:custGeom>
          <a:avLst/>
          <a:gdLst/>
          <a:ahLst/>
          <a:cxnLst/>
          <a:rect l="0" t="0" r="0" b="0"/>
          <a:pathLst>
            <a:path>
              <a:moveTo>
                <a:pt x="99470" y="0"/>
              </a:moveTo>
              <a:lnTo>
                <a:pt x="99470" y="435774"/>
              </a:lnTo>
              <a:lnTo>
                <a:pt x="0" y="43577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8279C4-A05A-4493-8EE2-6C30785A47C3}">
      <dsp:nvSpPr>
        <dsp:cNvPr id="0" name=""/>
        <dsp:cNvSpPr/>
      </dsp:nvSpPr>
      <dsp:spPr>
        <a:xfrm>
          <a:off x="1033109" y="2477523"/>
          <a:ext cx="104093" cy="1108384"/>
        </a:xfrm>
        <a:custGeom>
          <a:avLst/>
          <a:gdLst/>
          <a:ahLst/>
          <a:cxnLst/>
          <a:rect l="0" t="0" r="0" b="0"/>
          <a:pathLst>
            <a:path>
              <a:moveTo>
                <a:pt x="104093" y="0"/>
              </a:moveTo>
              <a:lnTo>
                <a:pt x="104093" y="1108384"/>
              </a:lnTo>
              <a:lnTo>
                <a:pt x="0" y="110838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271B8A-F314-413A-B061-1E1179698B0E}">
      <dsp:nvSpPr>
        <dsp:cNvPr id="0" name=""/>
        <dsp:cNvSpPr/>
      </dsp:nvSpPr>
      <dsp:spPr>
        <a:xfrm>
          <a:off x="1137203" y="1132082"/>
          <a:ext cx="4678313" cy="871772"/>
        </a:xfrm>
        <a:custGeom>
          <a:avLst/>
          <a:gdLst/>
          <a:ahLst/>
          <a:cxnLst/>
          <a:rect l="0" t="0" r="0" b="0"/>
          <a:pathLst>
            <a:path>
              <a:moveTo>
                <a:pt x="4678313" y="0"/>
              </a:moveTo>
              <a:lnTo>
                <a:pt x="4678313" y="772302"/>
              </a:lnTo>
              <a:lnTo>
                <a:pt x="0" y="772302"/>
              </a:lnTo>
              <a:lnTo>
                <a:pt x="0" y="8717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146F70-D503-4F4C-8F06-3CBAFF245D4A}">
      <dsp:nvSpPr>
        <dsp:cNvPr id="0" name=""/>
        <dsp:cNvSpPr/>
      </dsp:nvSpPr>
      <dsp:spPr>
        <a:xfrm>
          <a:off x="5341848" y="658413"/>
          <a:ext cx="947336" cy="473668"/>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fr-FR" sz="800" b="1" kern="1200" dirty="0">
              <a:latin typeface="Arial Narrow" panose="020B0606020202030204" pitchFamily="34" charset="0"/>
              <a:cs typeface="Arial" pitchFamily="34" charset="0"/>
            </a:rPr>
            <a:t>Direction de l'Unité Régionale D'Exploitation</a:t>
          </a:r>
        </a:p>
      </dsp:txBody>
      <dsp:txXfrm>
        <a:off x="5341848" y="658413"/>
        <a:ext cx="947336" cy="473668"/>
      </dsp:txXfrm>
    </dsp:sp>
    <dsp:sp modelId="{7903FC31-81B2-442A-B655-22D84C6850ED}">
      <dsp:nvSpPr>
        <dsp:cNvPr id="0" name=""/>
        <dsp:cNvSpPr/>
      </dsp:nvSpPr>
      <dsp:spPr>
        <a:xfrm>
          <a:off x="663534" y="2003854"/>
          <a:ext cx="947336" cy="473668"/>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fr-FR" sz="800" b="1" kern="1200" dirty="0">
              <a:latin typeface="Arial Narrow" panose="020B0606020202030204" pitchFamily="34" charset="0"/>
              <a:cs typeface="Arial" pitchFamily="34" charset="0"/>
            </a:rPr>
            <a:t>Département Sécurité et Réglementation</a:t>
          </a:r>
        </a:p>
      </dsp:txBody>
      <dsp:txXfrm>
        <a:off x="663534" y="2003854"/>
        <a:ext cx="947336" cy="473668"/>
      </dsp:txXfrm>
    </dsp:sp>
    <dsp:sp modelId="{2C18B51C-7A3B-4005-A4CE-5F76F01EC089}">
      <dsp:nvSpPr>
        <dsp:cNvPr id="0" name=""/>
        <dsp:cNvSpPr/>
      </dsp:nvSpPr>
      <dsp:spPr>
        <a:xfrm>
          <a:off x="85773" y="3349072"/>
          <a:ext cx="947336" cy="473668"/>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fr-FR" sz="800" b="1" kern="1200" dirty="0">
              <a:latin typeface="Arial Narrow" panose="020B0606020202030204" pitchFamily="34" charset="0"/>
              <a:cs typeface="Arial" pitchFamily="34" charset="0"/>
            </a:rPr>
            <a:t>Division </a:t>
          </a:r>
          <a:r>
            <a:rPr lang="fr-FR" sz="800" b="1" kern="1200" dirty="0" smtClean="0">
              <a:latin typeface="Arial Narrow" panose="020B0606020202030204" pitchFamily="34" charset="0"/>
              <a:cs typeface="Arial" pitchFamily="34" charset="0"/>
            </a:rPr>
            <a:t>Accidents et Incidents</a:t>
          </a:r>
          <a:endParaRPr lang="fr-FR" sz="800" b="1" kern="1200" dirty="0">
            <a:latin typeface="Arial Narrow" panose="020B0606020202030204" pitchFamily="34" charset="0"/>
            <a:cs typeface="Arial" pitchFamily="34" charset="0"/>
          </a:endParaRPr>
        </a:p>
      </dsp:txBody>
      <dsp:txXfrm>
        <a:off x="85773" y="3349072"/>
        <a:ext cx="947336" cy="473668"/>
      </dsp:txXfrm>
    </dsp:sp>
    <dsp:sp modelId="{591F2B74-A686-4501-A2F2-76F5F2A00386}">
      <dsp:nvSpPr>
        <dsp:cNvPr id="0" name=""/>
        <dsp:cNvSpPr/>
      </dsp:nvSpPr>
      <dsp:spPr>
        <a:xfrm>
          <a:off x="10545" y="2676463"/>
          <a:ext cx="1027187" cy="473668"/>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fr-FR" sz="800" b="1" kern="1200" dirty="0">
              <a:latin typeface="Arial Narrow" panose="020B0606020202030204" pitchFamily="34" charset="0"/>
              <a:cs typeface="Arial" pitchFamily="34" charset="0"/>
            </a:rPr>
            <a:t>Division </a:t>
          </a:r>
          <a:r>
            <a:rPr lang="fr-FR" sz="800" b="1" kern="1200" dirty="0" smtClean="0">
              <a:latin typeface="Arial Narrow" panose="020B0606020202030204" pitchFamily="34" charset="0"/>
              <a:cs typeface="Arial" pitchFamily="34" charset="0"/>
            </a:rPr>
            <a:t>Installations Fixes et Interface</a:t>
          </a:r>
          <a:endParaRPr lang="fr-FR" sz="800" b="1" kern="1200" dirty="0">
            <a:latin typeface="Arial Narrow" panose="020B0606020202030204" pitchFamily="34" charset="0"/>
            <a:cs typeface="Arial" pitchFamily="34" charset="0"/>
          </a:endParaRPr>
        </a:p>
      </dsp:txBody>
      <dsp:txXfrm>
        <a:off x="10545" y="2676463"/>
        <a:ext cx="1027187" cy="473668"/>
      </dsp:txXfrm>
    </dsp:sp>
    <dsp:sp modelId="{8A59E2E9-5655-43A6-905F-58D54205D039}">
      <dsp:nvSpPr>
        <dsp:cNvPr id="0" name=""/>
        <dsp:cNvSpPr/>
      </dsp:nvSpPr>
      <dsp:spPr>
        <a:xfrm>
          <a:off x="1236673" y="2676463"/>
          <a:ext cx="947336" cy="473668"/>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fr-FR" sz="800" b="1" kern="1200" dirty="0">
              <a:latin typeface="Arial Narrow" panose="020B0606020202030204" pitchFamily="34" charset="0"/>
              <a:cs typeface="Arial" pitchFamily="34" charset="0"/>
            </a:rPr>
            <a:t>Division Réglementation</a:t>
          </a:r>
        </a:p>
      </dsp:txBody>
      <dsp:txXfrm>
        <a:off x="1236673" y="2676463"/>
        <a:ext cx="947336" cy="473668"/>
      </dsp:txXfrm>
    </dsp:sp>
    <dsp:sp modelId="{44D8460B-BC76-4337-AB34-069376686926}">
      <dsp:nvSpPr>
        <dsp:cNvPr id="0" name=""/>
        <dsp:cNvSpPr/>
      </dsp:nvSpPr>
      <dsp:spPr>
        <a:xfrm>
          <a:off x="2998720" y="2003854"/>
          <a:ext cx="947336" cy="473668"/>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fr-FR" sz="800" b="1" kern="1200" dirty="0" smtClean="0">
              <a:latin typeface="Arial Narrow" panose="020B0606020202030204" pitchFamily="34" charset="0"/>
            </a:rPr>
            <a:t>Département Transport</a:t>
          </a:r>
          <a:endParaRPr lang="fr-FR" sz="800" b="1" kern="1200" dirty="0">
            <a:latin typeface="Arial Narrow" panose="020B0606020202030204" pitchFamily="34" charset="0"/>
          </a:endParaRPr>
        </a:p>
      </dsp:txBody>
      <dsp:txXfrm>
        <a:off x="2998720" y="2003854"/>
        <a:ext cx="947336" cy="473668"/>
      </dsp:txXfrm>
    </dsp:sp>
    <dsp:sp modelId="{C15D8C6B-F41A-4FC7-8DA0-7C93DCD3CC83}">
      <dsp:nvSpPr>
        <dsp:cNvPr id="0" name=""/>
        <dsp:cNvSpPr/>
      </dsp:nvSpPr>
      <dsp:spPr>
        <a:xfrm>
          <a:off x="2425581" y="2676463"/>
          <a:ext cx="947336" cy="473668"/>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fr-FR" sz="800" b="1" kern="1200" dirty="0" smtClean="0">
              <a:latin typeface="Arial Narrow" panose="020B0606020202030204" pitchFamily="34" charset="0"/>
            </a:rPr>
            <a:t>Division Mouvement</a:t>
          </a:r>
          <a:endParaRPr lang="fr-FR" sz="800" b="1" kern="1200" dirty="0">
            <a:latin typeface="Arial Narrow" panose="020B0606020202030204" pitchFamily="34" charset="0"/>
          </a:endParaRPr>
        </a:p>
      </dsp:txBody>
      <dsp:txXfrm>
        <a:off x="2425581" y="2676463"/>
        <a:ext cx="947336" cy="473668"/>
      </dsp:txXfrm>
    </dsp:sp>
    <dsp:sp modelId="{4AE84EDC-7F0C-4E33-8D66-A0E12FC7A491}">
      <dsp:nvSpPr>
        <dsp:cNvPr id="0" name=""/>
        <dsp:cNvSpPr/>
      </dsp:nvSpPr>
      <dsp:spPr>
        <a:xfrm>
          <a:off x="3571858" y="2676463"/>
          <a:ext cx="947336" cy="473668"/>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fr-FR" sz="800" b="1" kern="1200" dirty="0" smtClean="0">
              <a:latin typeface="Arial Narrow" panose="020B0606020202030204" pitchFamily="34" charset="0"/>
            </a:rPr>
            <a:t>Division Circulation</a:t>
          </a:r>
          <a:endParaRPr lang="fr-FR" sz="800" b="1" kern="1200" dirty="0">
            <a:latin typeface="Arial Narrow" panose="020B0606020202030204" pitchFamily="34" charset="0"/>
          </a:endParaRPr>
        </a:p>
      </dsp:txBody>
      <dsp:txXfrm>
        <a:off x="3571858" y="2676463"/>
        <a:ext cx="947336" cy="473668"/>
      </dsp:txXfrm>
    </dsp:sp>
    <dsp:sp modelId="{7D65D488-583E-4EB4-A84D-9D02E5259A4B}">
      <dsp:nvSpPr>
        <dsp:cNvPr id="0" name=""/>
        <dsp:cNvSpPr/>
      </dsp:nvSpPr>
      <dsp:spPr>
        <a:xfrm>
          <a:off x="2425581" y="3349072"/>
          <a:ext cx="947336" cy="473668"/>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fr-FR" sz="800" b="1" kern="1200" dirty="0" smtClean="0">
              <a:latin typeface="Arial Narrow" panose="020B0606020202030204" pitchFamily="34" charset="0"/>
            </a:rPr>
            <a:t>Division Coordination Technique</a:t>
          </a:r>
          <a:endParaRPr lang="fr-FR" sz="800" b="1" kern="1200" dirty="0">
            <a:latin typeface="Arial Narrow" panose="020B0606020202030204" pitchFamily="34" charset="0"/>
          </a:endParaRPr>
        </a:p>
      </dsp:txBody>
      <dsp:txXfrm>
        <a:off x="2425581" y="3349072"/>
        <a:ext cx="947336" cy="473668"/>
      </dsp:txXfrm>
    </dsp:sp>
    <dsp:sp modelId="{493380EA-D7BA-4056-9907-BCFC2E63B072}">
      <dsp:nvSpPr>
        <dsp:cNvPr id="0" name=""/>
        <dsp:cNvSpPr/>
      </dsp:nvSpPr>
      <dsp:spPr>
        <a:xfrm>
          <a:off x="5291275" y="2004475"/>
          <a:ext cx="947336" cy="473668"/>
        </a:xfrm>
        <a:prstGeom prst="rect">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fr-FR" sz="800" b="1" kern="1200" dirty="0">
              <a:latin typeface="Arial Narrow" panose="020B0606020202030204" pitchFamily="34" charset="0"/>
              <a:cs typeface="Arial" pitchFamily="34" charset="0"/>
            </a:rPr>
            <a:t>Département </a:t>
          </a:r>
          <a:r>
            <a:rPr lang="fr-FR" sz="800" b="1" kern="1200" dirty="0" smtClean="0">
              <a:latin typeface="Arial Narrow" panose="020B0606020202030204" pitchFamily="34" charset="0"/>
              <a:cs typeface="Arial" pitchFamily="34" charset="0"/>
            </a:rPr>
            <a:t>Gestion du Système de Sécurité</a:t>
          </a:r>
          <a:endParaRPr lang="fr-FR" sz="800" b="1" kern="1200" dirty="0">
            <a:latin typeface="Arial Narrow" panose="020B0606020202030204" pitchFamily="34" charset="0"/>
            <a:cs typeface="Arial" pitchFamily="34" charset="0"/>
          </a:endParaRPr>
        </a:p>
      </dsp:txBody>
      <dsp:txXfrm>
        <a:off x="5291275" y="2004475"/>
        <a:ext cx="947336" cy="473668"/>
      </dsp:txXfrm>
    </dsp:sp>
    <dsp:sp modelId="{7F8ECCA6-6A65-4B18-951E-077D28FBDD8B}">
      <dsp:nvSpPr>
        <dsp:cNvPr id="0" name=""/>
        <dsp:cNvSpPr/>
      </dsp:nvSpPr>
      <dsp:spPr>
        <a:xfrm>
          <a:off x="4718136" y="2676463"/>
          <a:ext cx="947336" cy="473668"/>
        </a:xfrm>
        <a:prstGeom prst="rect">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fr-FR" sz="800" b="1" kern="1200" dirty="0">
              <a:latin typeface="Arial Narrow" panose="020B0606020202030204" pitchFamily="34" charset="0"/>
              <a:cs typeface="Arial" pitchFamily="34" charset="0"/>
            </a:rPr>
            <a:t>Division </a:t>
          </a:r>
          <a:r>
            <a:rPr lang="fr-FR" sz="800" b="1" kern="1200" dirty="0" smtClean="0">
              <a:latin typeface="Arial Narrow" panose="020B0606020202030204" pitchFamily="34" charset="0"/>
              <a:cs typeface="Arial" pitchFamily="34" charset="0"/>
            </a:rPr>
            <a:t>Inspection et Contrôle</a:t>
          </a:r>
          <a:endParaRPr lang="fr-FR" sz="800" b="1" kern="1200" dirty="0">
            <a:latin typeface="Arial Narrow" panose="020B0606020202030204" pitchFamily="34" charset="0"/>
            <a:cs typeface="Arial" pitchFamily="34" charset="0"/>
          </a:endParaRPr>
        </a:p>
      </dsp:txBody>
      <dsp:txXfrm>
        <a:off x="4718136" y="2676463"/>
        <a:ext cx="947336" cy="473668"/>
      </dsp:txXfrm>
    </dsp:sp>
    <dsp:sp modelId="{783A5AA0-63A6-4774-9023-CF9CA077079E}">
      <dsp:nvSpPr>
        <dsp:cNvPr id="0" name=""/>
        <dsp:cNvSpPr/>
      </dsp:nvSpPr>
      <dsp:spPr>
        <a:xfrm>
          <a:off x="5864414" y="2676463"/>
          <a:ext cx="947336" cy="473668"/>
        </a:xfrm>
        <a:prstGeom prst="rect">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fr-FR" sz="800" b="1" kern="1200" dirty="0">
              <a:latin typeface="Arial Narrow" panose="020B0606020202030204" pitchFamily="34" charset="0"/>
              <a:cs typeface="Arial" pitchFamily="34" charset="0"/>
            </a:rPr>
            <a:t>Division </a:t>
          </a:r>
          <a:r>
            <a:rPr lang="fr-FR" sz="800" b="1" kern="1200" dirty="0" smtClean="0">
              <a:latin typeface="Arial Narrow" panose="020B0606020202030204" pitchFamily="34" charset="0"/>
              <a:cs typeface="Arial" pitchFamily="34" charset="0"/>
            </a:rPr>
            <a:t>Retour d’Expérience</a:t>
          </a:r>
          <a:endParaRPr lang="fr-FR" sz="800" b="1" kern="1200" dirty="0">
            <a:latin typeface="Arial Narrow" panose="020B0606020202030204" pitchFamily="34" charset="0"/>
            <a:cs typeface="Arial" pitchFamily="34" charset="0"/>
          </a:endParaRPr>
        </a:p>
      </dsp:txBody>
      <dsp:txXfrm>
        <a:off x="5864414" y="2676463"/>
        <a:ext cx="947336" cy="473668"/>
      </dsp:txXfrm>
    </dsp:sp>
    <dsp:sp modelId="{5D66A112-9AB5-4F87-BD62-B8639CE2B716}">
      <dsp:nvSpPr>
        <dsp:cNvPr id="0" name=""/>
        <dsp:cNvSpPr/>
      </dsp:nvSpPr>
      <dsp:spPr>
        <a:xfrm>
          <a:off x="4718136" y="3349072"/>
          <a:ext cx="947336" cy="473668"/>
        </a:xfrm>
        <a:prstGeom prst="rect">
          <a:avLst/>
        </a:prstGeom>
        <a:solidFill>
          <a:srgbClr val="FFFF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fr-FR" sz="800" b="1" kern="1200" dirty="0" smtClean="0">
              <a:latin typeface="Arial Narrow" panose="020B0606020202030204" pitchFamily="34" charset="0"/>
            </a:rPr>
            <a:t>Division Plan d’Actions Sécurité</a:t>
          </a:r>
          <a:endParaRPr lang="fr-FR" sz="800" b="1" kern="1200" dirty="0">
            <a:latin typeface="Arial Narrow" panose="020B0606020202030204" pitchFamily="34" charset="0"/>
          </a:endParaRPr>
        </a:p>
      </dsp:txBody>
      <dsp:txXfrm>
        <a:off x="4718136" y="3349072"/>
        <a:ext cx="947336" cy="473668"/>
      </dsp:txXfrm>
    </dsp:sp>
    <dsp:sp modelId="{1B646834-FDED-4A71-A0E4-FEB4431B8B4E}">
      <dsp:nvSpPr>
        <dsp:cNvPr id="0" name=""/>
        <dsp:cNvSpPr/>
      </dsp:nvSpPr>
      <dsp:spPr>
        <a:xfrm>
          <a:off x="7583830" y="2003854"/>
          <a:ext cx="947336" cy="473668"/>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fr-FR" sz="800" b="1" kern="1200" dirty="0" smtClean="0">
              <a:latin typeface="Arial Narrow" panose="020B0606020202030204" pitchFamily="34" charset="0"/>
            </a:rPr>
            <a:t>Département Commandement et Gestion de l’Opérationnel</a:t>
          </a:r>
          <a:endParaRPr lang="fr-FR" sz="800" b="1" kern="1200" dirty="0">
            <a:latin typeface="Arial Narrow" panose="020B0606020202030204" pitchFamily="34" charset="0"/>
          </a:endParaRPr>
        </a:p>
      </dsp:txBody>
      <dsp:txXfrm>
        <a:off x="7583830" y="2003854"/>
        <a:ext cx="947336" cy="473668"/>
      </dsp:txXfrm>
    </dsp:sp>
    <dsp:sp modelId="{464AD9A2-ED13-4285-B17F-45FD908CEEE4}">
      <dsp:nvSpPr>
        <dsp:cNvPr id="0" name=""/>
        <dsp:cNvSpPr/>
      </dsp:nvSpPr>
      <dsp:spPr>
        <a:xfrm>
          <a:off x="7010691" y="2676463"/>
          <a:ext cx="947336" cy="473668"/>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fr-FR" sz="800" b="1" kern="1200" dirty="0" smtClean="0">
              <a:latin typeface="Arial Narrow" panose="020B0606020202030204" pitchFamily="34" charset="0"/>
            </a:rPr>
            <a:t>Division Poste de Commandement Régional</a:t>
          </a:r>
          <a:endParaRPr lang="fr-FR" sz="800" b="1" kern="1200" dirty="0">
            <a:latin typeface="Arial Narrow" panose="020B0606020202030204" pitchFamily="34" charset="0"/>
          </a:endParaRPr>
        </a:p>
      </dsp:txBody>
      <dsp:txXfrm>
        <a:off x="7010691" y="2676463"/>
        <a:ext cx="947336" cy="473668"/>
      </dsp:txXfrm>
    </dsp:sp>
    <dsp:sp modelId="{4BC6155B-8B3F-44B3-9858-FB71086F85BA}">
      <dsp:nvSpPr>
        <dsp:cNvPr id="0" name=""/>
        <dsp:cNvSpPr/>
      </dsp:nvSpPr>
      <dsp:spPr>
        <a:xfrm>
          <a:off x="8156969" y="2676463"/>
          <a:ext cx="947336" cy="473668"/>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fr-FR" sz="800" b="1" kern="1200" dirty="0" smtClean="0">
              <a:latin typeface="Arial Narrow" panose="020B0606020202030204" pitchFamily="34" charset="0"/>
            </a:rPr>
            <a:t>Division Inspection des Trains</a:t>
          </a:r>
          <a:endParaRPr lang="fr-FR" sz="800" b="1" kern="1200" dirty="0">
            <a:latin typeface="Arial Narrow" panose="020B0606020202030204" pitchFamily="34" charset="0"/>
          </a:endParaRPr>
        </a:p>
      </dsp:txBody>
      <dsp:txXfrm>
        <a:off x="8156969" y="2676463"/>
        <a:ext cx="947336" cy="473668"/>
      </dsp:txXfrm>
    </dsp:sp>
    <dsp:sp modelId="{86787A7C-9EFA-4B50-BD7D-467BF50591EB}">
      <dsp:nvSpPr>
        <dsp:cNvPr id="0" name=""/>
        <dsp:cNvSpPr/>
      </dsp:nvSpPr>
      <dsp:spPr>
        <a:xfrm>
          <a:off x="7010691" y="3349072"/>
          <a:ext cx="947336" cy="473668"/>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fr-FR" sz="800" b="1" kern="1200" dirty="0" smtClean="0">
              <a:latin typeface="Arial Narrow" panose="020B0606020202030204" pitchFamily="34" charset="0"/>
            </a:rPr>
            <a:t>Division Exploitation des ITE</a:t>
          </a:r>
          <a:endParaRPr lang="fr-FR" sz="800" b="1" kern="1200" dirty="0">
            <a:latin typeface="Arial Narrow" panose="020B0606020202030204" pitchFamily="34" charset="0"/>
          </a:endParaRPr>
        </a:p>
      </dsp:txBody>
      <dsp:txXfrm>
        <a:off x="7010691" y="3349072"/>
        <a:ext cx="947336" cy="473668"/>
      </dsp:txXfrm>
    </dsp:sp>
    <dsp:sp modelId="{983517B4-954C-420B-BC33-01F0831FB70F}">
      <dsp:nvSpPr>
        <dsp:cNvPr id="0" name=""/>
        <dsp:cNvSpPr/>
      </dsp:nvSpPr>
      <dsp:spPr>
        <a:xfrm>
          <a:off x="9892935" y="2003854"/>
          <a:ext cx="1074564" cy="576828"/>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fr-FR" sz="800" b="1" kern="1200" dirty="0">
              <a:latin typeface="Arial Narrow" panose="020B0606020202030204" pitchFamily="34" charset="0"/>
              <a:cs typeface="Arial" pitchFamily="34" charset="0"/>
            </a:rPr>
            <a:t>Département </a:t>
          </a:r>
          <a:r>
            <a:rPr lang="fr-FR" sz="800" b="1" kern="1200" dirty="0" smtClean="0">
              <a:latin typeface="Arial Narrow" panose="020B0606020202030204" pitchFamily="34" charset="0"/>
              <a:cs typeface="Arial" pitchFamily="34" charset="0"/>
            </a:rPr>
            <a:t>Personnel et Formation</a:t>
          </a:r>
          <a:endParaRPr lang="fr-FR" sz="800" b="1" kern="1200" dirty="0">
            <a:latin typeface="Arial Narrow" panose="020B0606020202030204" pitchFamily="34" charset="0"/>
            <a:cs typeface="Arial" pitchFamily="34" charset="0"/>
          </a:endParaRPr>
        </a:p>
      </dsp:txBody>
      <dsp:txXfrm>
        <a:off x="9892935" y="2003854"/>
        <a:ext cx="1074564" cy="576828"/>
      </dsp:txXfrm>
    </dsp:sp>
    <dsp:sp modelId="{1EFC3CB7-62D2-4B9F-BE7D-BEDC3C0C7629}">
      <dsp:nvSpPr>
        <dsp:cNvPr id="0" name=""/>
        <dsp:cNvSpPr/>
      </dsp:nvSpPr>
      <dsp:spPr>
        <a:xfrm>
          <a:off x="9303246" y="2779624"/>
          <a:ext cx="1027500" cy="579116"/>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fr-FR" sz="800" b="1" kern="1200" dirty="0" smtClean="0">
              <a:latin typeface="Arial Narrow" panose="020B0606020202030204" pitchFamily="34" charset="0"/>
              <a:cs typeface="Arial" pitchFamily="34" charset="0"/>
            </a:rPr>
            <a:t>Division Personnel </a:t>
          </a:r>
          <a:endParaRPr lang="fr-FR" sz="800" b="1" kern="1200" dirty="0">
            <a:latin typeface="Arial Narrow" panose="020B0606020202030204" pitchFamily="34" charset="0"/>
            <a:cs typeface="Arial" pitchFamily="34" charset="0"/>
          </a:endParaRPr>
        </a:p>
      </dsp:txBody>
      <dsp:txXfrm>
        <a:off x="9303246" y="2779624"/>
        <a:ext cx="1027500" cy="579116"/>
      </dsp:txXfrm>
    </dsp:sp>
    <dsp:sp modelId="{0A5B590E-3AE2-4C45-9118-5883C005A5CD}">
      <dsp:nvSpPr>
        <dsp:cNvPr id="0" name=""/>
        <dsp:cNvSpPr/>
      </dsp:nvSpPr>
      <dsp:spPr>
        <a:xfrm>
          <a:off x="10529687" y="2827796"/>
          <a:ext cx="978257" cy="473668"/>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fr-FR" sz="800" b="1" kern="1200" dirty="0">
              <a:latin typeface="Arial Narrow" panose="020B0606020202030204" pitchFamily="34" charset="0"/>
              <a:cs typeface="Arial" pitchFamily="34" charset="0"/>
            </a:rPr>
            <a:t>Division </a:t>
          </a:r>
          <a:r>
            <a:rPr lang="fr-FR" sz="800" b="1" kern="1200" dirty="0" smtClean="0">
              <a:latin typeface="Arial Narrow" panose="020B0606020202030204" pitchFamily="34" charset="0"/>
              <a:cs typeface="Arial" pitchFamily="34" charset="0"/>
            </a:rPr>
            <a:t>Recrutement et Formation</a:t>
          </a:r>
          <a:endParaRPr lang="fr-FR" sz="800" b="1" kern="1200" dirty="0">
            <a:latin typeface="Arial Narrow" panose="020B0606020202030204" pitchFamily="34" charset="0"/>
            <a:cs typeface="Arial" pitchFamily="34" charset="0"/>
          </a:endParaRPr>
        </a:p>
      </dsp:txBody>
      <dsp:txXfrm>
        <a:off x="10529687" y="2827796"/>
        <a:ext cx="978257" cy="473668"/>
      </dsp:txXfrm>
    </dsp:sp>
    <dsp:sp modelId="{71C31AB1-2E0A-47F8-9141-35555BC85E39}">
      <dsp:nvSpPr>
        <dsp:cNvPr id="0" name=""/>
        <dsp:cNvSpPr/>
      </dsp:nvSpPr>
      <dsp:spPr>
        <a:xfrm>
          <a:off x="9303246" y="3557681"/>
          <a:ext cx="947336" cy="473668"/>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fr-FR" sz="800" b="1" kern="1200" dirty="0">
              <a:latin typeface="Arial Narrow" panose="020B0606020202030204" pitchFamily="34" charset="0"/>
              <a:cs typeface="Arial" pitchFamily="34" charset="0"/>
            </a:rPr>
            <a:t>Division Gestion Service Train</a:t>
          </a:r>
        </a:p>
      </dsp:txBody>
      <dsp:txXfrm>
        <a:off x="9303246" y="3557681"/>
        <a:ext cx="947336" cy="473668"/>
      </dsp:txXfrm>
    </dsp:sp>
    <dsp:sp modelId="{AEB967DD-777F-4B4D-A6B1-ACBB274E3790}">
      <dsp:nvSpPr>
        <dsp:cNvPr id="0" name=""/>
        <dsp:cNvSpPr/>
      </dsp:nvSpPr>
      <dsp:spPr>
        <a:xfrm>
          <a:off x="4712362" y="1226522"/>
          <a:ext cx="947336" cy="473668"/>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fr-FR" sz="800" b="1" kern="1200" dirty="0" smtClean="0">
              <a:latin typeface="Arial Narrow" panose="020B0606020202030204" pitchFamily="34" charset="0"/>
              <a:cs typeface="Arial" pitchFamily="34" charset="0"/>
            </a:rPr>
            <a:t>Assistant administration  et affaires juridiques </a:t>
          </a:r>
          <a:endParaRPr lang="fr-FR" sz="800" b="1" kern="1200" dirty="0">
            <a:latin typeface="Arial Narrow" panose="020B0606020202030204" pitchFamily="34" charset="0"/>
            <a:cs typeface="Arial" pitchFamily="34" charset="0"/>
          </a:endParaRPr>
        </a:p>
      </dsp:txBody>
      <dsp:txXfrm>
        <a:off x="4712362" y="1226522"/>
        <a:ext cx="947336" cy="473668"/>
      </dsp:txXfrm>
    </dsp:sp>
    <dsp:sp modelId="{FE2BD163-D12E-41CC-9F98-50A4CE8C75FB}">
      <dsp:nvSpPr>
        <dsp:cNvPr id="0" name=""/>
        <dsp:cNvSpPr/>
      </dsp:nvSpPr>
      <dsp:spPr>
        <a:xfrm>
          <a:off x="6615098" y="1179818"/>
          <a:ext cx="947336" cy="473668"/>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fr-FR" sz="800" b="1" kern="1200" dirty="0">
              <a:latin typeface="Arial Narrow" panose="020B0606020202030204" pitchFamily="34" charset="0"/>
              <a:cs typeface="Arial" pitchFamily="34" charset="0"/>
            </a:rPr>
            <a:t>Division Audit</a:t>
          </a:r>
        </a:p>
      </dsp:txBody>
      <dsp:txXfrm>
        <a:off x="6615098" y="1179818"/>
        <a:ext cx="947336" cy="473668"/>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59D003-5270-4301-BB78-869125A2A5EE}" type="datetimeFigureOut">
              <a:rPr lang="fr-FR" smtClean="0"/>
              <a:pPr/>
              <a:t>17/10/2020</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E37BCB-339B-40FA-BA47-D20B52EFEB99}"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730449AC-E509-4EC6-8D05-CD89A29BB102}" type="slidenum">
              <a:rPr lang="fr-FR" smtClean="0"/>
              <a:pPr/>
              <a:t>8</a:t>
            </a:fld>
            <a:endParaRPr lang="fr-FR"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BE37BCB-339B-40FA-BA47-D20B52EFEB99}" type="slidenum">
              <a:rPr lang="fr-FR" smtClean="0"/>
              <a:pPr/>
              <a:t>14</a:t>
            </a:fld>
            <a:endParaRPr lang="fr-FR"/>
          </a:p>
        </p:txBody>
      </p:sp>
    </p:spTree>
    <p:extLst>
      <p:ext uri="{BB962C8B-B14F-4D97-AF65-F5344CB8AC3E}">
        <p14:creationId xmlns="" xmlns:p14="http://schemas.microsoft.com/office/powerpoint/2010/main" val="4278350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8"/>
            <a:ext cx="103632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r>
              <a:rPr lang="fr-FR" smtClean="0"/>
              <a:t>04/02/2020</a:t>
            </a:r>
            <a:endParaRPr lang="fr-FR"/>
          </a:p>
        </p:txBody>
      </p:sp>
      <p:sp>
        <p:nvSpPr>
          <p:cNvPr id="5" name="Espace réservé du pied de page 4"/>
          <p:cNvSpPr>
            <a:spLocks noGrp="1"/>
          </p:cNvSpPr>
          <p:nvPr>
            <p:ph type="ftr" sz="quarter" idx="11"/>
          </p:nvPr>
        </p:nvSpPr>
        <p:spPr/>
        <p:txBody>
          <a:bodyPr/>
          <a:lstStyle/>
          <a:p>
            <a:r>
              <a:rPr lang="fr-FR" smtClean="0"/>
              <a:t>Séminaire en ligne EUMedRail </a:t>
            </a:r>
            <a:endParaRPr lang="fr-FR"/>
          </a:p>
        </p:txBody>
      </p:sp>
      <p:sp>
        <p:nvSpPr>
          <p:cNvPr id="6" name="Espace réservé du numéro de diapositive 5"/>
          <p:cNvSpPr>
            <a:spLocks noGrp="1"/>
          </p:cNvSpPr>
          <p:nvPr>
            <p:ph type="sldNum" sz="quarter" idx="12"/>
          </p:nvPr>
        </p:nvSpPr>
        <p:spPr/>
        <p:txBody>
          <a:bodyPr/>
          <a:lstStyle/>
          <a:p>
            <a:fld id="{741F4F01-61DF-473E-BE63-0FA9C50DF97D}"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04/02/2020</a:t>
            </a:r>
            <a:endParaRPr lang="fr-FR"/>
          </a:p>
        </p:txBody>
      </p:sp>
      <p:sp>
        <p:nvSpPr>
          <p:cNvPr id="5" name="Espace réservé du pied de page 4"/>
          <p:cNvSpPr>
            <a:spLocks noGrp="1"/>
          </p:cNvSpPr>
          <p:nvPr>
            <p:ph type="ftr" sz="quarter" idx="11"/>
          </p:nvPr>
        </p:nvSpPr>
        <p:spPr/>
        <p:txBody>
          <a:bodyPr/>
          <a:lstStyle/>
          <a:p>
            <a:r>
              <a:rPr lang="fr-FR" smtClean="0"/>
              <a:t>Séminaire en ligne EUMedRail </a:t>
            </a:r>
            <a:endParaRPr lang="fr-FR"/>
          </a:p>
        </p:txBody>
      </p:sp>
      <p:sp>
        <p:nvSpPr>
          <p:cNvPr id="6" name="Espace réservé du numéro de diapositive 5"/>
          <p:cNvSpPr>
            <a:spLocks noGrp="1"/>
          </p:cNvSpPr>
          <p:nvPr>
            <p:ph type="sldNum" sz="quarter" idx="12"/>
          </p:nvPr>
        </p:nvSpPr>
        <p:spPr/>
        <p:txBody>
          <a:bodyPr/>
          <a:lstStyle/>
          <a:p>
            <a:fld id="{741F4F01-61DF-473E-BE63-0FA9C50DF97D}"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11785600" y="274641"/>
            <a:ext cx="36576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812800" y="274641"/>
            <a:ext cx="107696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04/02/2020</a:t>
            </a:r>
            <a:endParaRPr lang="fr-FR"/>
          </a:p>
        </p:txBody>
      </p:sp>
      <p:sp>
        <p:nvSpPr>
          <p:cNvPr id="5" name="Espace réservé du pied de page 4"/>
          <p:cNvSpPr>
            <a:spLocks noGrp="1"/>
          </p:cNvSpPr>
          <p:nvPr>
            <p:ph type="ftr" sz="quarter" idx="11"/>
          </p:nvPr>
        </p:nvSpPr>
        <p:spPr/>
        <p:txBody>
          <a:bodyPr/>
          <a:lstStyle/>
          <a:p>
            <a:r>
              <a:rPr lang="fr-FR" smtClean="0"/>
              <a:t>Séminaire en ligne EUMedRail </a:t>
            </a:r>
            <a:endParaRPr lang="fr-FR"/>
          </a:p>
        </p:txBody>
      </p:sp>
      <p:sp>
        <p:nvSpPr>
          <p:cNvPr id="6" name="Espace réservé du numéro de diapositive 5"/>
          <p:cNvSpPr>
            <a:spLocks noGrp="1"/>
          </p:cNvSpPr>
          <p:nvPr>
            <p:ph type="sldNum" sz="quarter" idx="12"/>
          </p:nvPr>
        </p:nvSpPr>
        <p:spPr/>
        <p:txBody>
          <a:bodyPr/>
          <a:lstStyle/>
          <a:p>
            <a:fld id="{741F4F01-61DF-473E-BE63-0FA9C50DF97D}"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04/02/2020</a:t>
            </a:r>
            <a:endParaRPr lang="fr-FR"/>
          </a:p>
        </p:txBody>
      </p:sp>
      <p:sp>
        <p:nvSpPr>
          <p:cNvPr id="5" name="Espace réservé du pied de page 4"/>
          <p:cNvSpPr>
            <a:spLocks noGrp="1"/>
          </p:cNvSpPr>
          <p:nvPr>
            <p:ph type="ftr" sz="quarter" idx="11"/>
          </p:nvPr>
        </p:nvSpPr>
        <p:spPr/>
        <p:txBody>
          <a:bodyPr/>
          <a:lstStyle/>
          <a:p>
            <a:r>
              <a:rPr lang="fr-FR" smtClean="0"/>
              <a:t>Séminaire en ligne EUMedRail </a:t>
            </a:r>
            <a:endParaRPr lang="fr-FR"/>
          </a:p>
        </p:txBody>
      </p:sp>
      <p:sp>
        <p:nvSpPr>
          <p:cNvPr id="6" name="Espace réservé du numéro de diapositive 5"/>
          <p:cNvSpPr>
            <a:spLocks noGrp="1"/>
          </p:cNvSpPr>
          <p:nvPr>
            <p:ph type="sldNum" sz="quarter" idx="12"/>
          </p:nvPr>
        </p:nvSpPr>
        <p:spPr/>
        <p:txBody>
          <a:bodyPr/>
          <a:lstStyle/>
          <a:p>
            <a:fld id="{741F4F01-61DF-473E-BE63-0FA9C50DF97D}"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3"/>
            <a:ext cx="103632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r>
              <a:rPr lang="fr-FR" smtClean="0"/>
              <a:t>04/02/2020</a:t>
            </a:r>
            <a:endParaRPr lang="fr-FR"/>
          </a:p>
        </p:txBody>
      </p:sp>
      <p:sp>
        <p:nvSpPr>
          <p:cNvPr id="5" name="Espace réservé du pied de page 4"/>
          <p:cNvSpPr>
            <a:spLocks noGrp="1"/>
          </p:cNvSpPr>
          <p:nvPr>
            <p:ph type="ftr" sz="quarter" idx="11"/>
          </p:nvPr>
        </p:nvSpPr>
        <p:spPr/>
        <p:txBody>
          <a:bodyPr/>
          <a:lstStyle/>
          <a:p>
            <a:r>
              <a:rPr lang="fr-FR" smtClean="0"/>
              <a:t>Séminaire en ligne EUMedRail </a:t>
            </a:r>
            <a:endParaRPr lang="fr-FR"/>
          </a:p>
        </p:txBody>
      </p:sp>
      <p:sp>
        <p:nvSpPr>
          <p:cNvPr id="6" name="Espace réservé du numéro de diapositive 5"/>
          <p:cNvSpPr>
            <a:spLocks noGrp="1"/>
          </p:cNvSpPr>
          <p:nvPr>
            <p:ph type="sldNum" sz="quarter" idx="12"/>
          </p:nvPr>
        </p:nvSpPr>
        <p:spPr/>
        <p:txBody>
          <a:bodyPr/>
          <a:lstStyle/>
          <a:p>
            <a:fld id="{741F4F01-61DF-473E-BE63-0FA9C50DF97D}"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r>
              <a:rPr lang="fr-FR" smtClean="0"/>
              <a:t>04/02/2020</a:t>
            </a:r>
            <a:endParaRPr lang="fr-FR"/>
          </a:p>
        </p:txBody>
      </p:sp>
      <p:sp>
        <p:nvSpPr>
          <p:cNvPr id="6" name="Espace réservé du pied de page 5"/>
          <p:cNvSpPr>
            <a:spLocks noGrp="1"/>
          </p:cNvSpPr>
          <p:nvPr>
            <p:ph type="ftr" sz="quarter" idx="11"/>
          </p:nvPr>
        </p:nvSpPr>
        <p:spPr/>
        <p:txBody>
          <a:bodyPr/>
          <a:lstStyle/>
          <a:p>
            <a:r>
              <a:rPr lang="fr-FR" smtClean="0"/>
              <a:t>Séminaire en ligne EUMedRail </a:t>
            </a:r>
            <a:endParaRPr lang="fr-FR"/>
          </a:p>
        </p:txBody>
      </p:sp>
      <p:sp>
        <p:nvSpPr>
          <p:cNvPr id="7" name="Espace réservé du numéro de diapositive 6"/>
          <p:cNvSpPr>
            <a:spLocks noGrp="1"/>
          </p:cNvSpPr>
          <p:nvPr>
            <p:ph type="sldNum" sz="quarter" idx="12"/>
          </p:nvPr>
        </p:nvSpPr>
        <p:spPr/>
        <p:txBody>
          <a:bodyPr/>
          <a:lstStyle/>
          <a:p>
            <a:fld id="{741F4F01-61DF-473E-BE63-0FA9C50DF97D}"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r>
              <a:rPr lang="fr-FR" smtClean="0"/>
              <a:t>04/02/2020</a:t>
            </a:r>
            <a:endParaRPr lang="fr-FR"/>
          </a:p>
        </p:txBody>
      </p:sp>
      <p:sp>
        <p:nvSpPr>
          <p:cNvPr id="8" name="Espace réservé du pied de page 7"/>
          <p:cNvSpPr>
            <a:spLocks noGrp="1"/>
          </p:cNvSpPr>
          <p:nvPr>
            <p:ph type="ftr" sz="quarter" idx="11"/>
          </p:nvPr>
        </p:nvSpPr>
        <p:spPr/>
        <p:txBody>
          <a:bodyPr/>
          <a:lstStyle/>
          <a:p>
            <a:r>
              <a:rPr lang="fr-FR" smtClean="0"/>
              <a:t>Séminaire en ligne EUMedRail </a:t>
            </a:r>
            <a:endParaRPr lang="fr-FR"/>
          </a:p>
        </p:txBody>
      </p:sp>
      <p:sp>
        <p:nvSpPr>
          <p:cNvPr id="9" name="Espace réservé du numéro de diapositive 8"/>
          <p:cNvSpPr>
            <a:spLocks noGrp="1"/>
          </p:cNvSpPr>
          <p:nvPr>
            <p:ph type="sldNum" sz="quarter" idx="12"/>
          </p:nvPr>
        </p:nvSpPr>
        <p:spPr/>
        <p:txBody>
          <a:bodyPr/>
          <a:lstStyle/>
          <a:p>
            <a:fld id="{741F4F01-61DF-473E-BE63-0FA9C50DF97D}"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r>
              <a:rPr lang="fr-FR" smtClean="0"/>
              <a:t>04/02/2020</a:t>
            </a:r>
            <a:endParaRPr lang="fr-FR"/>
          </a:p>
        </p:txBody>
      </p:sp>
      <p:sp>
        <p:nvSpPr>
          <p:cNvPr id="4" name="Espace réservé du pied de page 3"/>
          <p:cNvSpPr>
            <a:spLocks noGrp="1"/>
          </p:cNvSpPr>
          <p:nvPr>
            <p:ph type="ftr" sz="quarter" idx="11"/>
          </p:nvPr>
        </p:nvSpPr>
        <p:spPr/>
        <p:txBody>
          <a:bodyPr/>
          <a:lstStyle/>
          <a:p>
            <a:r>
              <a:rPr lang="fr-FR" smtClean="0"/>
              <a:t>Séminaire en ligne EUMedRail </a:t>
            </a:r>
            <a:endParaRPr lang="fr-FR"/>
          </a:p>
        </p:txBody>
      </p:sp>
      <p:sp>
        <p:nvSpPr>
          <p:cNvPr id="5" name="Espace réservé du numéro de diapositive 4"/>
          <p:cNvSpPr>
            <a:spLocks noGrp="1"/>
          </p:cNvSpPr>
          <p:nvPr>
            <p:ph type="sldNum" sz="quarter" idx="12"/>
          </p:nvPr>
        </p:nvSpPr>
        <p:spPr/>
        <p:txBody>
          <a:bodyPr/>
          <a:lstStyle/>
          <a:p>
            <a:fld id="{741F4F01-61DF-473E-BE63-0FA9C50DF97D}"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04/02/2020</a:t>
            </a:r>
            <a:endParaRPr lang="fr-FR"/>
          </a:p>
        </p:txBody>
      </p:sp>
      <p:sp>
        <p:nvSpPr>
          <p:cNvPr id="3" name="Espace réservé du pied de page 2"/>
          <p:cNvSpPr>
            <a:spLocks noGrp="1"/>
          </p:cNvSpPr>
          <p:nvPr>
            <p:ph type="ftr" sz="quarter" idx="11"/>
          </p:nvPr>
        </p:nvSpPr>
        <p:spPr/>
        <p:txBody>
          <a:bodyPr/>
          <a:lstStyle/>
          <a:p>
            <a:r>
              <a:rPr lang="fr-FR" smtClean="0"/>
              <a:t>Séminaire en ligne EUMedRail </a:t>
            </a:r>
            <a:endParaRPr lang="fr-FR"/>
          </a:p>
        </p:txBody>
      </p:sp>
      <p:sp>
        <p:nvSpPr>
          <p:cNvPr id="4" name="Espace réservé du numéro de diapositive 3"/>
          <p:cNvSpPr>
            <a:spLocks noGrp="1"/>
          </p:cNvSpPr>
          <p:nvPr>
            <p:ph type="sldNum" sz="quarter" idx="12"/>
          </p:nvPr>
        </p:nvSpPr>
        <p:spPr/>
        <p:txBody>
          <a:bodyPr/>
          <a:lstStyle/>
          <a:p>
            <a:fld id="{741F4F01-61DF-473E-BE63-0FA9C50DF97D}"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2" y="273050"/>
            <a:ext cx="4011084"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r>
              <a:rPr lang="fr-FR" smtClean="0"/>
              <a:t>04/02/2020</a:t>
            </a:r>
            <a:endParaRPr lang="fr-FR"/>
          </a:p>
        </p:txBody>
      </p:sp>
      <p:sp>
        <p:nvSpPr>
          <p:cNvPr id="6" name="Espace réservé du pied de page 5"/>
          <p:cNvSpPr>
            <a:spLocks noGrp="1"/>
          </p:cNvSpPr>
          <p:nvPr>
            <p:ph type="ftr" sz="quarter" idx="11"/>
          </p:nvPr>
        </p:nvSpPr>
        <p:spPr/>
        <p:txBody>
          <a:bodyPr/>
          <a:lstStyle/>
          <a:p>
            <a:r>
              <a:rPr lang="fr-FR" smtClean="0"/>
              <a:t>Séminaire en ligne EUMedRail </a:t>
            </a:r>
            <a:endParaRPr lang="fr-FR"/>
          </a:p>
        </p:txBody>
      </p:sp>
      <p:sp>
        <p:nvSpPr>
          <p:cNvPr id="7" name="Espace réservé du numéro de diapositive 6"/>
          <p:cNvSpPr>
            <a:spLocks noGrp="1"/>
          </p:cNvSpPr>
          <p:nvPr>
            <p:ph type="sldNum" sz="quarter" idx="12"/>
          </p:nvPr>
        </p:nvSpPr>
        <p:spPr/>
        <p:txBody>
          <a:bodyPr/>
          <a:lstStyle/>
          <a:p>
            <a:fld id="{741F4F01-61DF-473E-BE63-0FA9C50DF97D}"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r>
              <a:rPr lang="fr-FR" smtClean="0"/>
              <a:t>04/02/2020</a:t>
            </a:r>
            <a:endParaRPr lang="fr-FR"/>
          </a:p>
        </p:txBody>
      </p:sp>
      <p:sp>
        <p:nvSpPr>
          <p:cNvPr id="6" name="Espace réservé du pied de page 5"/>
          <p:cNvSpPr>
            <a:spLocks noGrp="1"/>
          </p:cNvSpPr>
          <p:nvPr>
            <p:ph type="ftr" sz="quarter" idx="11"/>
          </p:nvPr>
        </p:nvSpPr>
        <p:spPr/>
        <p:txBody>
          <a:bodyPr/>
          <a:lstStyle/>
          <a:p>
            <a:r>
              <a:rPr lang="fr-FR" smtClean="0"/>
              <a:t>Séminaire en ligne EUMedRail </a:t>
            </a:r>
            <a:endParaRPr lang="fr-FR"/>
          </a:p>
        </p:txBody>
      </p:sp>
      <p:sp>
        <p:nvSpPr>
          <p:cNvPr id="7" name="Espace réservé du numéro de diapositive 6"/>
          <p:cNvSpPr>
            <a:spLocks noGrp="1"/>
          </p:cNvSpPr>
          <p:nvPr>
            <p:ph type="sldNum" sz="quarter" idx="12"/>
          </p:nvPr>
        </p:nvSpPr>
        <p:spPr/>
        <p:txBody>
          <a:bodyPr/>
          <a:lstStyle/>
          <a:p>
            <a:fld id="{741F4F01-61DF-473E-BE63-0FA9C50DF97D}"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04/02/2020</a:t>
            </a:r>
            <a:endParaRPr lang="fr-FR"/>
          </a:p>
        </p:txBody>
      </p:sp>
      <p:sp>
        <p:nvSpPr>
          <p:cNvPr id="5" name="Espace réservé du pied de page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Séminaire en ligne EUMedRail </a:t>
            </a:r>
            <a:endParaRPr lang="fr-FR"/>
          </a:p>
        </p:txBody>
      </p:sp>
      <p:sp>
        <p:nvSpPr>
          <p:cNvPr id="6" name="Espace réservé du numéro de diapositive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1F4F01-61DF-473E-BE63-0FA9C50DF97D}"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diagramLayout" Target="../diagrams/layout5.xml"/><Relationship Id="rId7" Type="http://schemas.openxmlformats.org/officeDocument/2006/relationships/image" Target="../media/image2.emf"/><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7.xml"/><Relationship Id="rId13" Type="http://schemas.openxmlformats.org/officeDocument/2006/relationships/diagramQuickStyle" Target="../diagrams/quickStyle8.xml"/><Relationship Id="rId18" Type="http://schemas.microsoft.com/office/2007/relationships/diagramDrawing" Target="../diagrams/drawing8.xml"/><Relationship Id="rId3" Type="http://schemas.openxmlformats.org/officeDocument/2006/relationships/diagramData" Target="../diagrams/data6.xml"/><Relationship Id="rId7" Type="http://schemas.openxmlformats.org/officeDocument/2006/relationships/diagramData" Target="../diagrams/data7.xml"/><Relationship Id="rId12" Type="http://schemas.openxmlformats.org/officeDocument/2006/relationships/diagramLayout" Target="../diagrams/layout8.xml"/><Relationship Id="rId17" Type="http://schemas.microsoft.com/office/2007/relationships/diagramDrawing" Target="../diagrams/drawing7.xml"/><Relationship Id="rId2" Type="http://schemas.openxmlformats.org/officeDocument/2006/relationships/image" Target="../media/image1.png"/><Relationship Id="rId16" Type="http://schemas.microsoft.com/office/2007/relationships/diagramDrawing" Target="../diagrams/drawing6.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diagramData" Target="../diagrams/data8.xml"/><Relationship Id="rId5" Type="http://schemas.openxmlformats.org/officeDocument/2006/relationships/diagramQuickStyle" Target="../diagrams/quickStyle6.xml"/><Relationship Id="rId15" Type="http://schemas.openxmlformats.org/officeDocument/2006/relationships/image" Target="../media/image2.emf"/><Relationship Id="rId10" Type="http://schemas.openxmlformats.org/officeDocument/2006/relationships/diagramColors" Target="../diagrams/colors7.xml"/><Relationship Id="rId4" Type="http://schemas.openxmlformats.org/officeDocument/2006/relationships/diagramLayout" Target="../diagrams/layout6.xml"/><Relationship Id="rId9" Type="http://schemas.openxmlformats.org/officeDocument/2006/relationships/diagramQuickStyle" Target="../diagrams/quickStyle7.xml"/><Relationship Id="rId14" Type="http://schemas.openxmlformats.org/officeDocument/2006/relationships/diagramColors" Target="../diagrams/colors8.xml"/></Relationships>
</file>

<file path=ppt/slides/_rels/slide1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diagramLayout" Target="../diagrams/layout9.xml"/><Relationship Id="rId7" Type="http://schemas.openxmlformats.org/officeDocument/2006/relationships/image" Target="../media/image1.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diagramColors" Target="../diagrams/colors9.xml"/><Relationship Id="rId4" Type="http://schemas.openxmlformats.org/officeDocument/2006/relationships/diagramQuickStyle" Target="../diagrams/quickStyle9.xml"/><Relationship Id="rId9" Type="http://schemas.microsoft.com/office/2007/relationships/diagramDrawing" Target="../diagrams/drawing9.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11.xml"/><Relationship Id="rId13" Type="http://schemas.openxmlformats.org/officeDocument/2006/relationships/diagramQuickStyle" Target="../diagrams/quickStyle12.xml"/><Relationship Id="rId18" Type="http://schemas.openxmlformats.org/officeDocument/2006/relationships/diagramQuickStyle" Target="../diagrams/quickStyle13.xml"/><Relationship Id="rId3" Type="http://schemas.openxmlformats.org/officeDocument/2006/relationships/diagramData" Target="../diagrams/data10.xml"/><Relationship Id="rId21" Type="http://schemas.microsoft.com/office/2007/relationships/diagramDrawing" Target="../diagrams/drawing11.xml"/><Relationship Id="rId7" Type="http://schemas.openxmlformats.org/officeDocument/2006/relationships/diagramData" Target="../diagrams/data11.xml"/><Relationship Id="rId12" Type="http://schemas.openxmlformats.org/officeDocument/2006/relationships/diagramLayout" Target="../diagrams/layout12.xml"/><Relationship Id="rId17" Type="http://schemas.openxmlformats.org/officeDocument/2006/relationships/diagramLayout" Target="../diagrams/layout13.xml"/><Relationship Id="rId2" Type="http://schemas.openxmlformats.org/officeDocument/2006/relationships/image" Target="../media/image1.png"/><Relationship Id="rId16" Type="http://schemas.openxmlformats.org/officeDocument/2006/relationships/diagramData" Target="../diagrams/data13.xml"/><Relationship Id="rId20" Type="http://schemas.microsoft.com/office/2007/relationships/diagramDrawing" Target="../diagrams/drawing10.xml"/><Relationship Id="rId1" Type="http://schemas.openxmlformats.org/officeDocument/2006/relationships/slideLayout" Target="../slideLayouts/slideLayout2.xml"/><Relationship Id="rId6" Type="http://schemas.openxmlformats.org/officeDocument/2006/relationships/diagramColors" Target="../diagrams/colors10.xml"/><Relationship Id="rId11" Type="http://schemas.openxmlformats.org/officeDocument/2006/relationships/diagramData" Target="../diagrams/data12.xml"/><Relationship Id="rId5" Type="http://schemas.openxmlformats.org/officeDocument/2006/relationships/diagramQuickStyle" Target="../diagrams/quickStyle10.xml"/><Relationship Id="rId15" Type="http://schemas.openxmlformats.org/officeDocument/2006/relationships/image" Target="../media/image2.emf"/><Relationship Id="rId23" Type="http://schemas.microsoft.com/office/2007/relationships/diagramDrawing" Target="../diagrams/drawing13.xml"/><Relationship Id="rId10" Type="http://schemas.openxmlformats.org/officeDocument/2006/relationships/diagramColors" Target="../diagrams/colors11.xml"/><Relationship Id="rId19" Type="http://schemas.openxmlformats.org/officeDocument/2006/relationships/diagramColors" Target="../diagrams/colors13.xml"/><Relationship Id="rId4" Type="http://schemas.openxmlformats.org/officeDocument/2006/relationships/diagramLayout" Target="../diagrams/layout10.xml"/><Relationship Id="rId9" Type="http://schemas.openxmlformats.org/officeDocument/2006/relationships/diagramQuickStyle" Target="../diagrams/quickStyle11.xml"/><Relationship Id="rId14" Type="http://schemas.openxmlformats.org/officeDocument/2006/relationships/diagramColors" Target="../diagrams/colors12.xml"/><Relationship Id="rId22" Type="http://schemas.microsoft.com/office/2007/relationships/diagramDrawing" Target="../diagrams/drawing12.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14.xml"/><Relationship Id="rId13" Type="http://schemas.openxmlformats.org/officeDocument/2006/relationships/diagramData" Target="../diagrams/data16.xml"/><Relationship Id="rId3" Type="http://schemas.openxmlformats.org/officeDocument/2006/relationships/image" Target="../media/image2.emf"/><Relationship Id="rId21" Type="http://schemas.microsoft.com/office/2007/relationships/diagramDrawing" Target="../diagrams/drawing15.xml"/><Relationship Id="rId7" Type="http://schemas.openxmlformats.org/officeDocument/2006/relationships/diagramQuickStyle" Target="../diagrams/quickStyle14.xml"/><Relationship Id="rId12" Type="http://schemas.openxmlformats.org/officeDocument/2006/relationships/diagramColors" Target="../diagrams/colors15.xml"/><Relationship Id="rId17" Type="http://schemas.openxmlformats.org/officeDocument/2006/relationships/image" Target="../media/image15.png"/><Relationship Id="rId2" Type="http://schemas.openxmlformats.org/officeDocument/2006/relationships/notesSlide" Target="../notesSlides/notesSlide2.xml"/><Relationship Id="rId16" Type="http://schemas.openxmlformats.org/officeDocument/2006/relationships/diagramColors" Target="../diagrams/colors16.xml"/><Relationship Id="rId20" Type="http://schemas.microsoft.com/office/2007/relationships/diagramDrawing" Target="../diagrams/drawing14.xml"/><Relationship Id="rId1" Type="http://schemas.openxmlformats.org/officeDocument/2006/relationships/slideLayout" Target="../slideLayouts/slideLayout2.xml"/><Relationship Id="rId6" Type="http://schemas.openxmlformats.org/officeDocument/2006/relationships/diagramLayout" Target="../diagrams/layout14.xml"/><Relationship Id="rId11" Type="http://schemas.openxmlformats.org/officeDocument/2006/relationships/diagramQuickStyle" Target="../diagrams/quickStyle15.xml"/><Relationship Id="rId5" Type="http://schemas.openxmlformats.org/officeDocument/2006/relationships/diagramData" Target="../diagrams/data14.xml"/><Relationship Id="rId15" Type="http://schemas.openxmlformats.org/officeDocument/2006/relationships/diagramQuickStyle" Target="../diagrams/quickStyle16.xml"/><Relationship Id="rId10" Type="http://schemas.openxmlformats.org/officeDocument/2006/relationships/diagramLayout" Target="../diagrams/layout15.xml"/><Relationship Id="rId19" Type="http://schemas.microsoft.com/office/2007/relationships/diagramDrawing" Target="../diagrams/drawing16.xml"/><Relationship Id="rId4" Type="http://schemas.openxmlformats.org/officeDocument/2006/relationships/image" Target="../media/image3.jpeg"/><Relationship Id="rId9" Type="http://schemas.openxmlformats.org/officeDocument/2006/relationships/diagramData" Target="../diagrams/data15.xml"/><Relationship Id="rId14" Type="http://schemas.openxmlformats.org/officeDocument/2006/relationships/diagramLayout" Target="../diagrams/layout16.xml"/></Relationships>
</file>

<file path=ppt/slides/_rels/slide15.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diagramData" Target="../diagrams/data17.xml"/><Relationship Id="rId7" Type="http://schemas.openxmlformats.org/officeDocument/2006/relationships/image" Target="../media/image16.png"/><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3" Type="http://schemas.openxmlformats.org/officeDocument/2006/relationships/image" Target="../media/image1.png"/><Relationship Id="rId7" Type="http://schemas.openxmlformats.org/officeDocument/2006/relationships/diagramQuickStyle" Target="../diagrams/quickStyle1.xml"/><Relationship Id="rId12" Type="http://schemas.openxmlformats.org/officeDocument/2006/relationships/diagramQuickStyle" Target="../diagrams/quickStyle2.xml"/><Relationship Id="rId2" Type="http://schemas.openxmlformats.org/officeDocument/2006/relationships/image" Target="../media/image2.emf"/><Relationship Id="rId16" Type="http://schemas.microsoft.com/office/2007/relationships/diagramDrawing" Target="../diagrams/drawing1.xml"/><Relationship Id="rId1" Type="http://schemas.openxmlformats.org/officeDocument/2006/relationships/slideLayout" Target="../slideLayouts/slideLayout1.xml"/><Relationship Id="rId6" Type="http://schemas.openxmlformats.org/officeDocument/2006/relationships/diagramLayout" Target="../diagrams/layout1.xml"/><Relationship Id="rId11" Type="http://schemas.openxmlformats.org/officeDocument/2006/relationships/diagramLayout" Target="../diagrams/layout2.xml"/><Relationship Id="rId5" Type="http://schemas.openxmlformats.org/officeDocument/2006/relationships/diagramData" Target="../diagrams/data1.xml"/><Relationship Id="rId15" Type="http://schemas.microsoft.com/office/2007/relationships/diagramDrawing" Target="../diagrams/drawing2.xml"/><Relationship Id="rId10" Type="http://schemas.openxmlformats.org/officeDocument/2006/relationships/diagramData" Target="../diagrams/data2.xml"/><Relationship Id="rId4" Type="http://schemas.openxmlformats.org/officeDocument/2006/relationships/image" Target="../media/image5.jpeg"/><Relationship Id="rId9" Type="http://schemas.openxmlformats.org/officeDocument/2006/relationships/image" Target="../media/image6.png"/><Relationship Id="rId14" Type="http://schemas.openxmlformats.org/officeDocument/2006/relationships/image" Target="../media/image3.jpeg"/></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png"/><Relationship Id="rId7" Type="http://schemas.openxmlformats.org/officeDocument/2006/relationships/diagramColors" Target="../diagrams/colors3.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png"/><Relationship Id="rId7" Type="http://schemas.openxmlformats.org/officeDocument/2006/relationships/diagramColors" Target="../diagrams/colors4.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8.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2.emf"/><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10" Type="http://schemas.openxmlformats.org/officeDocument/2006/relationships/image" Target="../media/image12.emf"/><Relationship Id="rId4" Type="http://schemas.openxmlformats.org/officeDocument/2006/relationships/image" Target="../media/image1.png"/><Relationship Id="rId9"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752168" y="2920180"/>
            <a:ext cx="10830232" cy="678425"/>
          </a:xfrm>
          <a:gradFill flip="none" rotWithShape="1">
            <a:gsLst>
              <a:gs pos="0">
                <a:schemeClr val="accent6">
                  <a:lumMod val="75000"/>
                </a:schemeClr>
              </a:gs>
              <a:gs pos="50000">
                <a:schemeClr val="accent1">
                  <a:tint val="44500"/>
                  <a:satMod val="160000"/>
                </a:schemeClr>
              </a:gs>
              <a:gs pos="100000">
                <a:schemeClr val="accent1">
                  <a:tint val="23500"/>
                  <a:satMod val="160000"/>
                </a:schemeClr>
              </a:gs>
            </a:gsLst>
            <a:lin ang="18900000" scaled="1"/>
            <a:tileRect/>
          </a:gradFill>
          <a:ln w="57150" cmpd="dbl">
            <a:solidFill>
              <a:schemeClr val="tx1"/>
            </a:solidFill>
            <a:prstDash val="lgDash"/>
          </a:ln>
        </p:spPr>
        <p:txBody>
          <a:bodyPr>
            <a:noAutofit/>
          </a:bodyPr>
          <a:lstStyle/>
          <a:p>
            <a:r>
              <a:rPr lang="fr-FR" b="1" dirty="0" smtClean="0">
                <a:solidFill>
                  <a:srgbClr val="002060"/>
                </a:solidFill>
                <a:latin typeface="Arial" panose="020B0604020202020204" pitchFamily="34" charset="0"/>
                <a:cs typeface="Arial" panose="020B0604020202020204" pitchFamily="34" charset="0"/>
              </a:rPr>
              <a:t>LA SECURITE FERROVIAIRE EN ALGERIE</a:t>
            </a:r>
          </a:p>
          <a:p>
            <a:endParaRPr lang="fr-FR" b="1" dirty="0" smtClean="0">
              <a:solidFill>
                <a:srgbClr val="002060"/>
              </a:solidFill>
              <a:latin typeface="Arial" panose="020B0604020202020204" pitchFamily="34" charset="0"/>
              <a:cs typeface="Arial" panose="020B0604020202020204" pitchFamily="34" charset="0"/>
            </a:endParaRPr>
          </a:p>
          <a:p>
            <a:endParaRPr lang="fr-FR" b="1" dirty="0" smtClean="0">
              <a:solidFill>
                <a:srgbClr val="002060"/>
              </a:solidFill>
              <a:latin typeface="Arial" panose="020B0604020202020204" pitchFamily="34" charset="0"/>
              <a:cs typeface="Arial" panose="020B0604020202020204" pitchFamily="34" charset="0"/>
            </a:endParaRPr>
          </a:p>
          <a:p>
            <a:endParaRPr lang="fr-FR" b="1" dirty="0" smtClean="0">
              <a:solidFill>
                <a:srgbClr val="002060"/>
              </a:solidFill>
              <a:latin typeface="Arial" panose="020B0604020202020204" pitchFamily="34" charset="0"/>
              <a:cs typeface="Arial" panose="020B0604020202020204" pitchFamily="34" charset="0"/>
            </a:endParaRPr>
          </a:p>
          <a:p>
            <a:endParaRPr lang="fr-FR" b="1" dirty="0">
              <a:solidFill>
                <a:srgbClr val="002060"/>
              </a:solidFill>
              <a:latin typeface="Arial" panose="020B0604020202020204" pitchFamily="34" charset="0"/>
              <a:cs typeface="Arial" panose="020B0604020202020204" pitchFamily="34" charset="0"/>
            </a:endParaRPr>
          </a:p>
        </p:txBody>
      </p:sp>
      <p:sp>
        <p:nvSpPr>
          <p:cNvPr id="4" name="Espace réservé du pied de page 3"/>
          <p:cNvSpPr>
            <a:spLocks noGrp="1"/>
          </p:cNvSpPr>
          <p:nvPr>
            <p:ph type="ftr" sz="quarter" idx="11"/>
          </p:nvPr>
        </p:nvSpPr>
        <p:spPr>
          <a:xfrm>
            <a:off x="4165598" y="6356353"/>
            <a:ext cx="4919407" cy="365125"/>
          </a:xfrm>
        </p:spPr>
        <p:txBody>
          <a:bodyPr/>
          <a:lstStyle/>
          <a:p>
            <a:r>
              <a:rPr lang="fr-FR" b="1" smtClean="0">
                <a:solidFill>
                  <a:srgbClr val="002060"/>
                </a:solidFill>
                <a:latin typeface="Arial" panose="020B0604020202020204" pitchFamily="34" charset="0"/>
                <a:cs typeface="Arial" panose="020B0604020202020204" pitchFamily="34" charset="0"/>
              </a:rPr>
              <a:t>Séminaire en ligne EUMedRail </a:t>
            </a:r>
            <a:endParaRPr lang="fr-FR" b="1" dirty="0">
              <a:solidFill>
                <a:srgbClr val="002060"/>
              </a:solidFill>
              <a:latin typeface="Arial" panose="020B0604020202020204" pitchFamily="34" charset="0"/>
              <a:cs typeface="Arial" panose="020B0604020202020204" pitchFamily="34" charset="0"/>
            </a:endParaRPr>
          </a:p>
        </p:txBody>
      </p:sp>
      <p:sp>
        <p:nvSpPr>
          <p:cNvPr id="7" name="Espace réservé du numéro de diapositive 6"/>
          <p:cNvSpPr>
            <a:spLocks noGrp="1"/>
          </p:cNvSpPr>
          <p:nvPr>
            <p:ph type="sldNum" sz="quarter" idx="12"/>
          </p:nvPr>
        </p:nvSpPr>
        <p:spPr/>
        <p:txBody>
          <a:bodyPr/>
          <a:lstStyle/>
          <a:p>
            <a:fld id="{741F4F01-61DF-473E-BE63-0FA9C50DF97D}" type="slidenum">
              <a:rPr lang="fr-FR" smtClean="0"/>
              <a:pPr/>
              <a:t>1</a:t>
            </a:fld>
            <a:endParaRPr lang="fr-FR"/>
          </a:p>
        </p:txBody>
      </p:sp>
      <p:pic>
        <p:nvPicPr>
          <p:cNvPr id="1026" name="Picture 2"/>
          <p:cNvPicPr>
            <a:picLocks noChangeAspect="1" noChangeArrowheads="1"/>
          </p:cNvPicPr>
          <p:nvPr/>
        </p:nvPicPr>
        <p:blipFill>
          <a:blip r:embed="rId2"/>
          <a:srcRect/>
          <a:stretch>
            <a:fillRect/>
          </a:stretch>
        </p:blipFill>
        <p:spPr bwMode="auto">
          <a:xfrm>
            <a:off x="11081982" y="0"/>
            <a:ext cx="1110018" cy="1382693"/>
          </a:xfrm>
          <a:prstGeom prst="rect">
            <a:avLst/>
          </a:prstGeom>
          <a:noFill/>
          <a:ln w="9525">
            <a:noFill/>
            <a:miter lim="800000"/>
            <a:headEnd/>
            <a:tailEnd/>
          </a:ln>
          <a:effectLst/>
        </p:spPr>
      </p:pic>
      <p:pic>
        <p:nvPicPr>
          <p:cNvPr id="6"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4637" y="31908"/>
            <a:ext cx="1152525" cy="565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97150389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19462"/>
            <a:ext cx="5494361" cy="709574"/>
          </a:xfrm>
        </p:spPr>
        <p:txBody>
          <a:bodyPr>
            <a:normAutofit/>
          </a:bodyPr>
          <a:lstStyle/>
          <a:p>
            <a:r>
              <a:rPr lang="fr-FR" sz="2400" b="1" dirty="0" smtClean="0">
                <a:solidFill>
                  <a:srgbClr val="002060"/>
                </a:solidFill>
                <a:latin typeface="Arial" pitchFamily="34" charset="0"/>
                <a:cs typeface="Arial" pitchFamily="34" charset="0"/>
              </a:rPr>
              <a:t>ORGANIGRAMME CENTRAL</a:t>
            </a:r>
            <a:endParaRPr lang="fr-FR" sz="2400" b="1" dirty="0">
              <a:solidFill>
                <a:srgbClr val="002060"/>
              </a:solidFill>
              <a:latin typeface="Arial" pitchFamily="34" charset="0"/>
              <a:cs typeface="Arial" pitchFamily="34" charset="0"/>
            </a:endParaRPr>
          </a:p>
        </p:txBody>
      </p:sp>
      <p:graphicFrame>
        <p:nvGraphicFramePr>
          <p:cNvPr id="4" name="Espace réservé du contenu 3"/>
          <p:cNvGraphicFramePr>
            <a:graphicFrameLocks noGrp="1"/>
          </p:cNvGraphicFramePr>
          <p:nvPr>
            <p:ph idx="1"/>
            <p:extLst>
              <p:ext uri="{D42A27DB-BD31-4B8C-83A1-F6EECF244321}">
                <p14:modId xmlns="" xmlns:p14="http://schemas.microsoft.com/office/powerpoint/2010/main" val="2060272295"/>
              </p:ext>
            </p:extLst>
          </p:nvPr>
        </p:nvGraphicFramePr>
        <p:xfrm>
          <a:off x="486697" y="736979"/>
          <a:ext cx="11429999" cy="5619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space réservé du pied de page 2"/>
          <p:cNvSpPr>
            <a:spLocks noGrp="1"/>
          </p:cNvSpPr>
          <p:nvPr>
            <p:ph type="ftr" sz="quarter" idx="11"/>
          </p:nvPr>
        </p:nvSpPr>
        <p:spPr>
          <a:xfrm>
            <a:off x="4165599" y="6356353"/>
            <a:ext cx="4727678" cy="365125"/>
          </a:xfrm>
        </p:spPr>
        <p:txBody>
          <a:bodyPr/>
          <a:lstStyle/>
          <a:p>
            <a:r>
              <a:rPr lang="fr-FR" smtClean="0">
                <a:solidFill>
                  <a:srgbClr val="002060"/>
                </a:solidFill>
                <a:latin typeface="Arial" panose="020B0604020202020204" pitchFamily="34" charset="0"/>
                <a:cs typeface="Arial" panose="020B0604020202020204" pitchFamily="34" charset="0"/>
              </a:rPr>
              <a:t>Séminaire en ligne EUMedRail </a:t>
            </a:r>
            <a:endParaRPr lang="fr-FR" dirty="0">
              <a:solidFill>
                <a:srgbClr val="002060"/>
              </a:solidFill>
              <a:latin typeface="Arial" panose="020B0604020202020204" pitchFamily="34" charset="0"/>
              <a:cs typeface="Arial" panose="020B0604020202020204" pitchFamily="34" charset="0"/>
            </a:endParaRPr>
          </a:p>
        </p:txBody>
      </p:sp>
      <p:sp>
        <p:nvSpPr>
          <p:cNvPr id="6" name="Espace réservé du numéro de diapositive 5"/>
          <p:cNvSpPr>
            <a:spLocks noGrp="1"/>
          </p:cNvSpPr>
          <p:nvPr>
            <p:ph type="sldNum" sz="quarter" idx="12"/>
          </p:nvPr>
        </p:nvSpPr>
        <p:spPr/>
        <p:txBody>
          <a:bodyPr/>
          <a:lstStyle/>
          <a:p>
            <a:fld id="{741F4F01-61DF-473E-BE63-0FA9C50DF97D}" type="slidenum">
              <a:rPr lang="fr-FR" smtClean="0"/>
              <a:pPr/>
              <a:t>10</a:t>
            </a:fld>
            <a:endParaRPr lang="fr-FR"/>
          </a:p>
        </p:txBody>
      </p:sp>
      <p:pic>
        <p:nvPicPr>
          <p:cNvPr id="7" name="Picture 2"/>
          <p:cNvPicPr>
            <a:picLocks noChangeAspect="1" noChangeArrowheads="1"/>
          </p:cNvPicPr>
          <p:nvPr/>
        </p:nvPicPr>
        <p:blipFill>
          <a:blip r:embed="rId6"/>
          <a:srcRect/>
          <a:stretch>
            <a:fillRect/>
          </a:stretch>
        </p:blipFill>
        <p:spPr bwMode="auto">
          <a:xfrm>
            <a:off x="11081982" y="0"/>
            <a:ext cx="1110018" cy="1382693"/>
          </a:xfrm>
          <a:prstGeom prst="rect">
            <a:avLst/>
          </a:prstGeom>
          <a:noFill/>
          <a:ln w="9525">
            <a:noFill/>
            <a:miter lim="800000"/>
            <a:headEnd/>
            <a:tailEnd/>
          </a:ln>
          <a:effectLst/>
        </p:spPr>
      </p:pic>
      <p:pic>
        <p:nvPicPr>
          <p:cNvPr id="8" name="Picture 2"/>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24637" y="31908"/>
            <a:ext cx="1152525" cy="565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43891" y="187705"/>
            <a:ext cx="2014182" cy="726695"/>
          </a:xfrm>
        </p:spPr>
        <p:txBody>
          <a:bodyPr>
            <a:normAutofit/>
          </a:bodyPr>
          <a:lstStyle/>
          <a:p>
            <a:r>
              <a:rPr lang="fr-FR" sz="2400" b="1" dirty="0" smtClean="0">
                <a:solidFill>
                  <a:srgbClr val="002060"/>
                </a:solidFill>
                <a:latin typeface="Arial" pitchFamily="34" charset="0"/>
                <a:cs typeface="Arial" pitchFamily="34" charset="0"/>
              </a:rPr>
              <a:t>MISSIONS</a:t>
            </a:r>
            <a:endParaRPr lang="fr-FR" sz="2400" b="1" dirty="0">
              <a:solidFill>
                <a:srgbClr val="002060"/>
              </a:solidFill>
              <a:latin typeface="Arial" pitchFamily="34" charset="0"/>
              <a:cs typeface="Arial" pitchFamily="34" charset="0"/>
            </a:endParaRPr>
          </a:p>
        </p:txBody>
      </p:sp>
      <p:sp>
        <p:nvSpPr>
          <p:cNvPr id="3" name="Espace réservé du pied de page 2"/>
          <p:cNvSpPr>
            <a:spLocks noGrp="1"/>
          </p:cNvSpPr>
          <p:nvPr>
            <p:ph type="ftr" sz="quarter" idx="11"/>
          </p:nvPr>
        </p:nvSpPr>
        <p:spPr>
          <a:xfrm>
            <a:off x="4165599" y="6356353"/>
            <a:ext cx="5184877" cy="365125"/>
          </a:xfrm>
        </p:spPr>
        <p:txBody>
          <a:bodyPr/>
          <a:lstStyle/>
          <a:p>
            <a:r>
              <a:rPr lang="fr-FR" b="1" smtClean="0">
                <a:solidFill>
                  <a:srgbClr val="002060"/>
                </a:solidFill>
                <a:latin typeface="Arial" panose="020B0604020202020204" pitchFamily="34" charset="0"/>
                <a:cs typeface="Arial" panose="020B0604020202020204" pitchFamily="34" charset="0"/>
              </a:rPr>
              <a:t>Séminaire en ligne EUMedRail </a:t>
            </a:r>
            <a:endParaRPr lang="fr-FR" b="1" dirty="0">
              <a:solidFill>
                <a:srgbClr val="002060"/>
              </a:solidFill>
              <a:latin typeface="Arial" panose="020B0604020202020204" pitchFamily="34" charset="0"/>
              <a:cs typeface="Arial" panose="020B0604020202020204" pitchFamily="34" charset="0"/>
            </a:endParaRPr>
          </a:p>
        </p:txBody>
      </p:sp>
      <p:sp>
        <p:nvSpPr>
          <p:cNvPr id="6" name="Espace réservé du numéro de diapositive 5"/>
          <p:cNvSpPr>
            <a:spLocks noGrp="1"/>
          </p:cNvSpPr>
          <p:nvPr>
            <p:ph type="sldNum" sz="quarter" idx="12"/>
          </p:nvPr>
        </p:nvSpPr>
        <p:spPr/>
        <p:txBody>
          <a:bodyPr/>
          <a:lstStyle/>
          <a:p>
            <a:fld id="{741F4F01-61DF-473E-BE63-0FA9C50DF97D}" type="slidenum">
              <a:rPr lang="fr-FR" smtClean="0"/>
              <a:pPr/>
              <a:t>11</a:t>
            </a:fld>
            <a:endParaRPr lang="fr-FR" dirty="0"/>
          </a:p>
        </p:txBody>
      </p:sp>
      <p:pic>
        <p:nvPicPr>
          <p:cNvPr id="7" name="Picture 2"/>
          <p:cNvPicPr>
            <a:picLocks noChangeAspect="1" noChangeArrowheads="1"/>
          </p:cNvPicPr>
          <p:nvPr/>
        </p:nvPicPr>
        <p:blipFill>
          <a:blip r:embed="rId2"/>
          <a:srcRect/>
          <a:stretch>
            <a:fillRect/>
          </a:stretch>
        </p:blipFill>
        <p:spPr bwMode="auto">
          <a:xfrm>
            <a:off x="11081982" y="0"/>
            <a:ext cx="1110018" cy="1382693"/>
          </a:xfrm>
          <a:prstGeom prst="rect">
            <a:avLst/>
          </a:prstGeom>
          <a:noFill/>
          <a:ln w="9525">
            <a:noFill/>
            <a:miter lim="800000"/>
            <a:headEnd/>
            <a:tailEnd/>
          </a:ln>
          <a:effectLst/>
        </p:spPr>
      </p:pic>
      <p:graphicFrame>
        <p:nvGraphicFramePr>
          <p:cNvPr id="9" name="Diagramme 8"/>
          <p:cNvGraphicFramePr/>
          <p:nvPr/>
        </p:nvGraphicFramePr>
        <p:xfrm>
          <a:off x="545907" y="815197"/>
          <a:ext cx="2893326" cy="21327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avec flèche vers le haut 10"/>
          <p:cNvSpPr/>
          <p:nvPr/>
        </p:nvSpPr>
        <p:spPr>
          <a:xfrm>
            <a:off x="95530" y="2702247"/>
            <a:ext cx="3724302" cy="3411939"/>
          </a:xfrm>
          <a:prstGeom prst="upArrowCallout">
            <a:avLst>
              <a:gd name="adj1" fmla="val 9232"/>
              <a:gd name="adj2" fmla="val 25000"/>
              <a:gd name="adj3" fmla="val 13382"/>
              <a:gd name="adj4" fmla="val 80577"/>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buFont typeface="Arial" pitchFamily="34" charset="0"/>
              <a:buChar char="•"/>
            </a:pPr>
            <a:endParaRPr lang="fr-FR" sz="1600" dirty="0" smtClean="0">
              <a:latin typeface="Arial Narrow" pitchFamily="34" charset="0"/>
            </a:endParaRPr>
          </a:p>
          <a:p>
            <a:pPr>
              <a:buFont typeface="Arial" pitchFamily="34" charset="0"/>
              <a:buChar char="•"/>
            </a:pPr>
            <a:r>
              <a:rPr lang="fr-FR" sz="1600" dirty="0" smtClean="0">
                <a:latin typeface="Arial Narrow" pitchFamily="34" charset="0"/>
              </a:rPr>
              <a:t>Responsable des activités d’exploitation,</a:t>
            </a:r>
          </a:p>
          <a:p>
            <a:pPr>
              <a:buFont typeface="Arial" pitchFamily="34" charset="0"/>
              <a:buChar char="•"/>
            </a:pPr>
            <a:r>
              <a:rPr lang="fr-FR" sz="1600" dirty="0" smtClean="0">
                <a:latin typeface="Arial Narrow" pitchFamily="34" charset="0"/>
              </a:rPr>
              <a:t>Définit et pilote la politique de sécurité,</a:t>
            </a:r>
          </a:p>
          <a:p>
            <a:pPr>
              <a:buFont typeface="Arial" pitchFamily="34" charset="0"/>
              <a:buChar char="•"/>
            </a:pPr>
            <a:r>
              <a:rPr lang="fr-FR" sz="1600" dirty="0" smtClean="0">
                <a:latin typeface="Arial Narrow" pitchFamily="34" charset="0"/>
              </a:rPr>
              <a:t>Etablit la politique de gestion des compétences (recrutement, formation, nomination…), </a:t>
            </a:r>
          </a:p>
          <a:p>
            <a:pPr>
              <a:buFont typeface="Arial" pitchFamily="34" charset="0"/>
              <a:buChar char="•"/>
            </a:pPr>
            <a:r>
              <a:rPr lang="fr-FR" sz="1600" dirty="0" smtClean="0">
                <a:latin typeface="Arial Narrow" pitchFamily="34" charset="0"/>
              </a:rPr>
              <a:t>Supervise l’animation du REX après événements importants,</a:t>
            </a:r>
          </a:p>
          <a:p>
            <a:pPr>
              <a:buFont typeface="Arial" pitchFamily="34" charset="0"/>
              <a:buChar char="•"/>
            </a:pPr>
            <a:r>
              <a:rPr lang="fr-FR" sz="1600" dirty="0">
                <a:latin typeface="Arial Narrow" pitchFamily="34" charset="0"/>
              </a:rPr>
              <a:t>Définit les </a:t>
            </a:r>
            <a:r>
              <a:rPr lang="fr-FR" sz="1600" dirty="0" smtClean="0">
                <a:latin typeface="Arial Narrow" pitchFamily="34" charset="0"/>
              </a:rPr>
              <a:t>grandes actions </a:t>
            </a:r>
            <a:r>
              <a:rPr lang="fr-FR" sz="1600" dirty="0">
                <a:latin typeface="Arial Narrow" pitchFamily="34" charset="0"/>
              </a:rPr>
              <a:t>de </a:t>
            </a:r>
            <a:r>
              <a:rPr lang="fr-FR" sz="1600" dirty="0" smtClean="0">
                <a:latin typeface="Arial Narrow" pitchFamily="34" charset="0"/>
              </a:rPr>
              <a:t>redressement,</a:t>
            </a:r>
          </a:p>
          <a:p>
            <a:pPr>
              <a:buFont typeface="Arial" pitchFamily="34" charset="0"/>
              <a:buChar char="•"/>
            </a:pPr>
            <a:r>
              <a:rPr lang="fr-FR" sz="1600" dirty="0" smtClean="0">
                <a:latin typeface="Arial Narrow" pitchFamily="34" charset="0"/>
              </a:rPr>
              <a:t>Prend en compte du volet sécurité dans les évolutions organisationnelles ou managériales.</a:t>
            </a:r>
            <a:endParaRPr lang="fr-FR" sz="1600" dirty="0">
              <a:latin typeface="Arial Narrow" pitchFamily="34" charset="0"/>
            </a:endParaRPr>
          </a:p>
          <a:p>
            <a:pPr>
              <a:buFont typeface="Arial" pitchFamily="34" charset="0"/>
              <a:buChar char="•"/>
            </a:pPr>
            <a:endParaRPr lang="fr-FR" sz="1600" dirty="0" smtClean="0">
              <a:latin typeface="Arial Narrow" pitchFamily="34" charset="0"/>
            </a:endParaRPr>
          </a:p>
          <a:p>
            <a:endParaRPr lang="fr-FR" sz="1600" dirty="0">
              <a:latin typeface="Arial Narrow" pitchFamily="34" charset="0"/>
            </a:endParaRPr>
          </a:p>
        </p:txBody>
      </p:sp>
      <p:graphicFrame>
        <p:nvGraphicFramePr>
          <p:cNvPr id="14" name="Diagramme 13"/>
          <p:cNvGraphicFramePr/>
          <p:nvPr/>
        </p:nvGraphicFramePr>
        <p:xfrm>
          <a:off x="4465096" y="858413"/>
          <a:ext cx="2893326" cy="202126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5" name="Diagramme 14"/>
          <p:cNvGraphicFramePr/>
          <p:nvPr/>
        </p:nvGraphicFramePr>
        <p:xfrm>
          <a:off x="8384282" y="982639"/>
          <a:ext cx="2893326" cy="1869744"/>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16" name="Rectangle avec flèche vers le haut 15"/>
          <p:cNvSpPr/>
          <p:nvPr/>
        </p:nvSpPr>
        <p:spPr>
          <a:xfrm>
            <a:off x="4012436" y="2658004"/>
            <a:ext cx="3785929" cy="3452891"/>
          </a:xfrm>
          <a:prstGeom prst="upArrowCallout">
            <a:avLst>
              <a:gd name="adj1" fmla="val 6771"/>
              <a:gd name="adj2" fmla="val 22046"/>
              <a:gd name="adj3" fmla="val 15295"/>
              <a:gd name="adj4" fmla="val 79150"/>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buFont typeface="Arial" pitchFamily="34" charset="0"/>
              <a:buChar char="•"/>
            </a:pPr>
            <a:r>
              <a:rPr lang="fr-FR" sz="1600" dirty="0" smtClean="0">
                <a:latin typeface="Arial Narrow" pitchFamily="34" charset="0"/>
              </a:rPr>
              <a:t>Assiste le Directeur XE dans La gestion des activités d’exploitation, la mise en œuvre de la  politique de sécurité,</a:t>
            </a:r>
          </a:p>
          <a:p>
            <a:pPr>
              <a:buFont typeface="Arial" pitchFamily="34" charset="0"/>
              <a:buChar char="•"/>
            </a:pPr>
            <a:r>
              <a:rPr lang="fr-FR" sz="1600" dirty="0" smtClean="0">
                <a:latin typeface="Arial Narrow" pitchFamily="34" charset="0"/>
              </a:rPr>
              <a:t>Supervise la production des documents de sécurité,</a:t>
            </a:r>
          </a:p>
          <a:p>
            <a:pPr>
              <a:buFont typeface="Arial" pitchFamily="34" charset="0"/>
              <a:buChar char="•"/>
            </a:pPr>
            <a:r>
              <a:rPr lang="fr-FR" sz="1600" dirty="0" smtClean="0">
                <a:latin typeface="Arial Narrow" pitchFamily="34" charset="0"/>
              </a:rPr>
              <a:t>Examine le niveau de sécurité, la qualité et la pertinence  des PAS, </a:t>
            </a:r>
          </a:p>
          <a:p>
            <a:pPr>
              <a:buFont typeface="Arial" pitchFamily="34" charset="0"/>
              <a:buChar char="•"/>
            </a:pPr>
            <a:r>
              <a:rPr lang="fr-FR" sz="1600" dirty="0" smtClean="0">
                <a:latin typeface="Arial Narrow" pitchFamily="34" charset="0"/>
              </a:rPr>
              <a:t>Assure le bouclage du PAS,</a:t>
            </a:r>
          </a:p>
          <a:p>
            <a:pPr>
              <a:buFont typeface="Arial" pitchFamily="34" charset="0"/>
              <a:buChar char="•"/>
            </a:pPr>
            <a:r>
              <a:rPr lang="fr-FR" sz="1600" dirty="0">
                <a:latin typeface="Arial Narrow" pitchFamily="34" charset="0"/>
              </a:rPr>
              <a:t>Prise en compte du volet sécurité </a:t>
            </a:r>
            <a:r>
              <a:rPr lang="fr-FR" sz="1600" dirty="0" smtClean="0">
                <a:latin typeface="Arial Narrow" pitchFamily="34" charset="0"/>
              </a:rPr>
              <a:t>dans les évolutions techniques.</a:t>
            </a:r>
            <a:endParaRPr lang="fr-FR" sz="1600" dirty="0">
              <a:latin typeface="Arial Narrow" pitchFamily="34" charset="0"/>
            </a:endParaRPr>
          </a:p>
        </p:txBody>
      </p:sp>
      <p:sp>
        <p:nvSpPr>
          <p:cNvPr id="17" name="Rectangle avec flèche vers le haut 16"/>
          <p:cNvSpPr/>
          <p:nvPr/>
        </p:nvSpPr>
        <p:spPr>
          <a:xfrm>
            <a:off x="8138619" y="2761689"/>
            <a:ext cx="3584812" cy="3179928"/>
          </a:xfrm>
          <a:prstGeom prst="upArrowCallout">
            <a:avLst>
              <a:gd name="adj1" fmla="val 5206"/>
              <a:gd name="adj2" fmla="val 19421"/>
              <a:gd name="adj3" fmla="val 14270"/>
              <a:gd name="adj4" fmla="val 81403"/>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buFont typeface="Arial" pitchFamily="34" charset="0"/>
              <a:buChar char="•"/>
            </a:pPr>
            <a:r>
              <a:rPr lang="fr-FR" sz="1600" dirty="0" smtClean="0">
                <a:latin typeface="Arial Narrow" pitchFamily="34" charset="0"/>
              </a:rPr>
              <a:t>L’animation et le contrôle de sécurité à l’échelle réseau,</a:t>
            </a:r>
          </a:p>
          <a:p>
            <a:pPr>
              <a:buFont typeface="Arial" pitchFamily="34" charset="0"/>
              <a:buChar char="•"/>
            </a:pPr>
            <a:r>
              <a:rPr lang="fr-FR" sz="1600" dirty="0" smtClean="0">
                <a:latin typeface="Arial Narrow" pitchFamily="34" charset="0"/>
              </a:rPr>
              <a:t>Préparation du PAS annuel, animation et évolution,</a:t>
            </a:r>
          </a:p>
          <a:p>
            <a:pPr>
              <a:buFont typeface="Arial" pitchFamily="34" charset="0"/>
              <a:buChar char="•"/>
            </a:pPr>
            <a:r>
              <a:rPr lang="fr-FR" sz="1600" dirty="0" smtClean="0">
                <a:latin typeface="Arial Narrow" pitchFamily="34" charset="0"/>
              </a:rPr>
              <a:t>Evalue et mesure la qualité de la veille sécurité,</a:t>
            </a:r>
          </a:p>
          <a:p>
            <a:pPr>
              <a:buFont typeface="Arial" pitchFamily="34" charset="0"/>
              <a:buChar char="•"/>
            </a:pPr>
            <a:r>
              <a:rPr lang="fr-FR" sz="1600" dirty="0" smtClean="0">
                <a:latin typeface="Arial Narrow" pitchFamily="34" charset="0"/>
              </a:rPr>
              <a:t>S’assure de l’efficacité des actions de redressements,</a:t>
            </a:r>
          </a:p>
          <a:p>
            <a:pPr>
              <a:buFont typeface="Arial" pitchFamily="34" charset="0"/>
              <a:buChar char="•"/>
            </a:pPr>
            <a:r>
              <a:rPr lang="fr-FR" sz="1600" dirty="0" smtClean="0">
                <a:latin typeface="Arial Narrow" pitchFamily="34" charset="0"/>
              </a:rPr>
              <a:t>Evalue le bouclage des actions régionales,</a:t>
            </a:r>
          </a:p>
          <a:p>
            <a:pPr>
              <a:buFont typeface="Arial" pitchFamily="34" charset="0"/>
              <a:buChar char="•"/>
            </a:pPr>
            <a:r>
              <a:rPr lang="fr-FR" sz="1600" dirty="0" smtClean="0">
                <a:latin typeface="Arial Narrow" pitchFamily="34" charset="0"/>
              </a:rPr>
              <a:t>Préparation bilans de sécurité.</a:t>
            </a:r>
            <a:endParaRPr lang="fr-FR" sz="1600" dirty="0">
              <a:latin typeface="Arial Narrow" pitchFamily="34" charset="0"/>
            </a:endParaRPr>
          </a:p>
        </p:txBody>
      </p:sp>
      <p:pic>
        <p:nvPicPr>
          <p:cNvPr id="12" name="Picture 2"/>
          <p:cNvPicPr>
            <a:picLocks noChangeAspect="1" noChangeArrowheads="1"/>
          </p:cNvPicPr>
          <p:nvPr/>
        </p:nvPicPr>
        <p:blipFill>
          <a:blip r:embed="rId15">
            <a:extLst>
              <a:ext uri="{28A0092B-C50C-407E-A947-70E740481C1C}">
                <a14:useLocalDpi xmlns="" xmlns:a14="http://schemas.microsoft.com/office/drawing/2010/main" val="0"/>
              </a:ext>
            </a:extLst>
          </a:blip>
          <a:srcRect/>
          <a:stretch>
            <a:fillRect/>
          </a:stretch>
        </p:blipFill>
        <p:spPr bwMode="auto">
          <a:xfrm>
            <a:off x="24637" y="31908"/>
            <a:ext cx="1152525" cy="565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4994" y="269590"/>
            <a:ext cx="5262349" cy="1054243"/>
          </a:xfrm>
        </p:spPr>
        <p:txBody>
          <a:bodyPr>
            <a:normAutofit/>
          </a:bodyPr>
          <a:lstStyle/>
          <a:p>
            <a:r>
              <a:rPr lang="fr-FR" sz="2400" b="1" dirty="0" smtClean="0">
                <a:solidFill>
                  <a:srgbClr val="002060"/>
                </a:solidFill>
                <a:latin typeface="Arial" pitchFamily="34" charset="0"/>
                <a:cs typeface="Arial" pitchFamily="34" charset="0"/>
              </a:rPr>
              <a:t>ORGANIGRAMME REGIONAL</a:t>
            </a:r>
            <a:endParaRPr lang="fr-FR" sz="2400" b="1" dirty="0">
              <a:solidFill>
                <a:srgbClr val="002060"/>
              </a:solidFill>
              <a:latin typeface="Arial" pitchFamily="34" charset="0"/>
              <a:cs typeface="Arial" pitchFamily="34" charset="0"/>
            </a:endParaRPr>
          </a:p>
        </p:txBody>
      </p:sp>
      <p:graphicFrame>
        <p:nvGraphicFramePr>
          <p:cNvPr id="9" name="Espace réservé du contenu 3"/>
          <p:cNvGraphicFramePr>
            <a:graphicFrameLocks noGrp="1"/>
          </p:cNvGraphicFramePr>
          <p:nvPr>
            <p:ph idx="1"/>
            <p:extLst>
              <p:ext uri="{D42A27DB-BD31-4B8C-83A1-F6EECF244321}">
                <p14:modId xmlns="" xmlns:p14="http://schemas.microsoft.com/office/powerpoint/2010/main" val="373028914"/>
              </p:ext>
            </p:extLst>
          </p:nvPr>
        </p:nvGraphicFramePr>
        <p:xfrm>
          <a:off x="398206" y="1047137"/>
          <a:ext cx="11518491" cy="46899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space réservé du pied de page 2"/>
          <p:cNvSpPr>
            <a:spLocks noGrp="1"/>
          </p:cNvSpPr>
          <p:nvPr>
            <p:ph type="ftr" sz="quarter" idx="11"/>
          </p:nvPr>
        </p:nvSpPr>
        <p:spPr>
          <a:xfrm>
            <a:off x="4165599" y="6356353"/>
            <a:ext cx="4845666" cy="365125"/>
          </a:xfrm>
        </p:spPr>
        <p:txBody>
          <a:bodyPr/>
          <a:lstStyle/>
          <a:p>
            <a:r>
              <a:rPr lang="fr-FR" b="1" smtClean="0">
                <a:solidFill>
                  <a:srgbClr val="002060"/>
                </a:solidFill>
                <a:latin typeface="Arial" panose="020B0604020202020204" pitchFamily="34" charset="0"/>
                <a:cs typeface="Arial" panose="020B0604020202020204" pitchFamily="34" charset="0"/>
              </a:rPr>
              <a:t>Séminaire en ligne EUMedRail </a:t>
            </a:r>
            <a:endParaRPr lang="fr-FR" b="1" dirty="0">
              <a:solidFill>
                <a:srgbClr val="002060"/>
              </a:solidFill>
              <a:latin typeface="Arial" panose="020B0604020202020204" pitchFamily="34" charset="0"/>
              <a:cs typeface="Arial" panose="020B0604020202020204" pitchFamily="34" charset="0"/>
            </a:endParaRPr>
          </a:p>
        </p:txBody>
      </p:sp>
      <p:sp>
        <p:nvSpPr>
          <p:cNvPr id="6" name="Espace réservé du numéro de diapositive 5"/>
          <p:cNvSpPr>
            <a:spLocks noGrp="1"/>
          </p:cNvSpPr>
          <p:nvPr>
            <p:ph type="sldNum" sz="quarter" idx="12"/>
          </p:nvPr>
        </p:nvSpPr>
        <p:spPr/>
        <p:txBody>
          <a:bodyPr/>
          <a:lstStyle/>
          <a:p>
            <a:fld id="{741F4F01-61DF-473E-BE63-0FA9C50DF97D}" type="slidenum">
              <a:rPr lang="fr-FR" smtClean="0"/>
              <a:pPr/>
              <a:t>12</a:t>
            </a:fld>
            <a:endParaRPr lang="fr-FR"/>
          </a:p>
        </p:txBody>
      </p:sp>
      <p:pic>
        <p:nvPicPr>
          <p:cNvPr id="5" name="Picture 8"/>
          <p:cNvPicPr>
            <a:picLocks noChangeAspect="1" noChangeArrowheads="1"/>
          </p:cNvPicPr>
          <p:nvPr/>
        </p:nvPicPr>
        <p:blipFill>
          <a:blip r:embed="rId6"/>
          <a:srcRect/>
          <a:stretch>
            <a:fillRect/>
          </a:stretch>
        </p:blipFill>
        <p:spPr bwMode="auto">
          <a:xfrm>
            <a:off x="0" y="5557962"/>
            <a:ext cx="1514901" cy="1300038"/>
          </a:xfrm>
          <a:prstGeom prst="rect">
            <a:avLst/>
          </a:prstGeom>
          <a:noFill/>
          <a:ln w="9525">
            <a:noFill/>
            <a:miter lim="800000"/>
            <a:headEnd/>
            <a:tailEnd/>
          </a:ln>
        </p:spPr>
      </p:pic>
      <p:pic>
        <p:nvPicPr>
          <p:cNvPr id="8" name="Picture 2"/>
          <p:cNvPicPr>
            <a:picLocks noChangeAspect="1" noChangeArrowheads="1"/>
          </p:cNvPicPr>
          <p:nvPr/>
        </p:nvPicPr>
        <p:blipFill>
          <a:blip r:embed="rId7"/>
          <a:srcRect/>
          <a:stretch>
            <a:fillRect/>
          </a:stretch>
        </p:blipFill>
        <p:spPr bwMode="auto">
          <a:xfrm>
            <a:off x="11081982" y="0"/>
            <a:ext cx="1110018" cy="1382693"/>
          </a:xfrm>
          <a:prstGeom prst="rect">
            <a:avLst/>
          </a:prstGeom>
          <a:noFill/>
          <a:ln w="9525">
            <a:noFill/>
            <a:miter lim="800000"/>
            <a:headEnd/>
            <a:tailEnd/>
          </a:ln>
          <a:effectLst/>
        </p:spPr>
      </p:pic>
      <p:pic>
        <p:nvPicPr>
          <p:cNvPr id="10" name="Picture 2"/>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24637" y="31908"/>
            <a:ext cx="1152525" cy="565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17626" y="187705"/>
            <a:ext cx="2014182" cy="726695"/>
          </a:xfrm>
        </p:spPr>
        <p:txBody>
          <a:bodyPr>
            <a:normAutofit/>
          </a:bodyPr>
          <a:lstStyle/>
          <a:p>
            <a:r>
              <a:rPr lang="fr-FR" sz="2400" b="1" dirty="0" smtClean="0">
                <a:solidFill>
                  <a:srgbClr val="002060"/>
                </a:solidFill>
                <a:latin typeface="Arial" pitchFamily="34" charset="0"/>
                <a:cs typeface="Arial" pitchFamily="34" charset="0"/>
              </a:rPr>
              <a:t>MISSIONS</a:t>
            </a:r>
            <a:endParaRPr lang="fr-FR" sz="2400" b="1" dirty="0">
              <a:solidFill>
                <a:srgbClr val="002060"/>
              </a:solidFill>
              <a:latin typeface="Arial" pitchFamily="34" charset="0"/>
              <a:cs typeface="Arial" pitchFamily="34" charset="0"/>
            </a:endParaRPr>
          </a:p>
        </p:txBody>
      </p:sp>
      <p:sp>
        <p:nvSpPr>
          <p:cNvPr id="3" name="Espace réservé du pied de page 2"/>
          <p:cNvSpPr>
            <a:spLocks noGrp="1"/>
          </p:cNvSpPr>
          <p:nvPr>
            <p:ph type="ftr" sz="quarter" idx="11"/>
          </p:nvPr>
        </p:nvSpPr>
        <p:spPr>
          <a:xfrm>
            <a:off x="4165599" y="6356353"/>
            <a:ext cx="4240981" cy="365125"/>
          </a:xfrm>
        </p:spPr>
        <p:txBody>
          <a:bodyPr/>
          <a:lstStyle/>
          <a:p>
            <a:r>
              <a:rPr lang="fr-FR" dirty="0" smtClean="0">
                <a:solidFill>
                  <a:srgbClr val="002060"/>
                </a:solidFill>
              </a:rPr>
              <a:t>Séminaire en ligne </a:t>
            </a:r>
            <a:r>
              <a:rPr lang="fr-FR" dirty="0" err="1" smtClean="0">
                <a:solidFill>
                  <a:srgbClr val="002060"/>
                </a:solidFill>
              </a:rPr>
              <a:t>EUMedRail</a:t>
            </a:r>
            <a:r>
              <a:rPr lang="fr-FR" dirty="0" smtClean="0">
                <a:solidFill>
                  <a:srgbClr val="002060"/>
                </a:solidFill>
              </a:rPr>
              <a:t> </a:t>
            </a:r>
            <a:endParaRPr lang="fr-FR" dirty="0">
              <a:solidFill>
                <a:srgbClr val="002060"/>
              </a:solidFill>
            </a:endParaRPr>
          </a:p>
        </p:txBody>
      </p:sp>
      <p:sp>
        <p:nvSpPr>
          <p:cNvPr id="6" name="Espace réservé du numéro de diapositive 5"/>
          <p:cNvSpPr>
            <a:spLocks noGrp="1"/>
          </p:cNvSpPr>
          <p:nvPr>
            <p:ph type="sldNum" sz="quarter" idx="12"/>
          </p:nvPr>
        </p:nvSpPr>
        <p:spPr/>
        <p:txBody>
          <a:bodyPr/>
          <a:lstStyle/>
          <a:p>
            <a:fld id="{741F4F01-61DF-473E-BE63-0FA9C50DF97D}" type="slidenum">
              <a:rPr lang="fr-FR" smtClean="0"/>
              <a:pPr/>
              <a:t>13</a:t>
            </a:fld>
            <a:endParaRPr lang="fr-FR" dirty="0"/>
          </a:p>
        </p:txBody>
      </p:sp>
      <p:pic>
        <p:nvPicPr>
          <p:cNvPr id="7" name="Picture 2"/>
          <p:cNvPicPr>
            <a:picLocks noChangeAspect="1" noChangeArrowheads="1"/>
          </p:cNvPicPr>
          <p:nvPr/>
        </p:nvPicPr>
        <p:blipFill>
          <a:blip r:embed="rId2"/>
          <a:srcRect/>
          <a:stretch>
            <a:fillRect/>
          </a:stretch>
        </p:blipFill>
        <p:spPr bwMode="auto">
          <a:xfrm>
            <a:off x="11081982" y="0"/>
            <a:ext cx="1110018" cy="1382693"/>
          </a:xfrm>
          <a:prstGeom prst="rect">
            <a:avLst/>
          </a:prstGeom>
          <a:noFill/>
          <a:ln w="9525">
            <a:noFill/>
            <a:miter lim="800000"/>
            <a:headEnd/>
            <a:tailEnd/>
          </a:ln>
          <a:effectLst/>
        </p:spPr>
      </p:pic>
      <p:graphicFrame>
        <p:nvGraphicFramePr>
          <p:cNvPr id="9" name="Diagramme 8"/>
          <p:cNvGraphicFramePr/>
          <p:nvPr>
            <p:extLst>
              <p:ext uri="{D42A27DB-BD31-4B8C-83A1-F6EECF244321}">
                <p14:modId xmlns="" xmlns:p14="http://schemas.microsoft.com/office/powerpoint/2010/main" val="2703263125"/>
              </p:ext>
            </p:extLst>
          </p:nvPr>
        </p:nvGraphicFramePr>
        <p:xfrm>
          <a:off x="232003" y="815197"/>
          <a:ext cx="2470254" cy="18324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avec flèche vers le haut 10"/>
          <p:cNvSpPr/>
          <p:nvPr/>
        </p:nvSpPr>
        <p:spPr>
          <a:xfrm>
            <a:off x="40938" y="2729752"/>
            <a:ext cx="2947922" cy="3452892"/>
          </a:xfrm>
          <a:prstGeom prst="upArrowCallout">
            <a:avLst>
              <a:gd name="adj1" fmla="val 9232"/>
              <a:gd name="adj2" fmla="val 25000"/>
              <a:gd name="adj3" fmla="val 13382"/>
              <a:gd name="adj4" fmla="val 80577"/>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marL="285750" lvl="0" indent="-285750" fontAlgn="base" hangingPunct="0">
              <a:buFont typeface="Arial" panose="020B0604020202020204" pitchFamily="34" charset="0"/>
              <a:buChar char="•"/>
            </a:pPr>
            <a:endParaRPr lang="fr-FR" sz="1400" dirty="0" smtClean="0">
              <a:latin typeface="Arial" panose="020B0604020202020204" pitchFamily="34" charset="0"/>
              <a:cs typeface="Arial" panose="020B0604020202020204" pitchFamily="34" charset="0"/>
            </a:endParaRPr>
          </a:p>
          <a:p>
            <a:pPr marL="177800" lvl="0" indent="-177800" fontAlgn="base" hangingPunct="0">
              <a:buFont typeface="Arial" panose="020B0604020202020204" pitchFamily="34" charset="0"/>
              <a:buChar char="•"/>
            </a:pPr>
            <a:r>
              <a:rPr lang="fr-FR" sz="1400" dirty="0" smtClean="0">
                <a:latin typeface="Arial" panose="020B0604020202020204" pitchFamily="34" charset="0"/>
                <a:cs typeface="Arial" panose="020B0604020202020204" pitchFamily="34" charset="0"/>
              </a:rPr>
              <a:t>Définit les objectifs de sécurité,</a:t>
            </a:r>
          </a:p>
          <a:p>
            <a:pPr marL="177800" lvl="0" indent="-177800" fontAlgn="base" hangingPunct="0">
              <a:buFont typeface="Arial" panose="020B0604020202020204" pitchFamily="34" charset="0"/>
              <a:buChar char="•"/>
            </a:pPr>
            <a:r>
              <a:rPr lang="fr-FR" sz="1400" dirty="0" smtClean="0">
                <a:latin typeface="Arial" panose="020B0604020202020204" pitchFamily="34" charset="0"/>
                <a:cs typeface="Arial" panose="020B0604020202020204" pitchFamily="34" charset="0"/>
              </a:rPr>
              <a:t>Responsable </a:t>
            </a:r>
            <a:r>
              <a:rPr lang="fr-FR" sz="1400" dirty="0">
                <a:latin typeface="Arial" panose="020B0604020202020204" pitchFamily="34" charset="0"/>
                <a:cs typeface="Arial" panose="020B0604020202020204" pitchFamily="34" charset="0"/>
              </a:rPr>
              <a:t>de la </a:t>
            </a:r>
            <a:r>
              <a:rPr lang="fr-FR" sz="1400" dirty="0" smtClean="0">
                <a:latin typeface="Arial" panose="020B0604020202020204" pitchFamily="34" charset="0"/>
                <a:cs typeface="Arial" panose="020B0604020202020204" pitchFamily="34" charset="0"/>
              </a:rPr>
              <a:t>qualité du management de la sécurité et du niveau de sécurité, </a:t>
            </a:r>
          </a:p>
          <a:p>
            <a:pPr marL="177800" lvl="0" indent="-177800" fontAlgn="base" hangingPunct="0">
              <a:buFont typeface="Arial" panose="020B0604020202020204" pitchFamily="34" charset="0"/>
              <a:buChar char="•"/>
            </a:pPr>
            <a:r>
              <a:rPr lang="fr-FR" sz="1400" dirty="0" smtClean="0">
                <a:latin typeface="Arial" panose="020B0604020202020204" pitchFamily="34" charset="0"/>
                <a:cs typeface="Arial" panose="020B0604020202020204" pitchFamily="34" charset="0"/>
              </a:rPr>
              <a:t>Valide le PAS régional et suit son évolution,</a:t>
            </a:r>
          </a:p>
          <a:p>
            <a:pPr marL="177800" lvl="0" indent="-177800" fontAlgn="base" hangingPunct="0">
              <a:buFont typeface="Arial" panose="020B0604020202020204" pitchFamily="34" charset="0"/>
              <a:buChar char="•"/>
            </a:pPr>
            <a:r>
              <a:rPr lang="fr-FR" sz="1400" dirty="0" smtClean="0">
                <a:latin typeface="Arial" panose="020B0604020202020204" pitchFamily="34" charset="0"/>
                <a:cs typeface="Arial" panose="020B0604020202020204" pitchFamily="34" charset="0"/>
              </a:rPr>
              <a:t>Anime les dossiers REX régional,</a:t>
            </a:r>
          </a:p>
          <a:p>
            <a:pPr marL="177800" lvl="0" indent="-177800" fontAlgn="base" hangingPunct="0">
              <a:buFont typeface="Arial" panose="020B0604020202020204" pitchFamily="34" charset="0"/>
              <a:buChar char="•"/>
            </a:pPr>
            <a:r>
              <a:rPr lang="fr-FR" sz="1400" dirty="0" smtClean="0">
                <a:latin typeface="Arial" panose="020B0604020202020204" pitchFamily="34" charset="0"/>
                <a:cs typeface="Arial" panose="020B0604020202020204" pitchFamily="34" charset="0"/>
              </a:rPr>
              <a:t>Il rend compte à la direction d’exploitation de la réalisation des objectifs de sécurité.</a:t>
            </a:r>
          </a:p>
          <a:p>
            <a:pPr marL="285750" lvl="0" indent="-285750" fontAlgn="base" hangingPunct="0">
              <a:buFont typeface="Arial" panose="020B0604020202020204" pitchFamily="34" charset="0"/>
              <a:buChar char="•"/>
            </a:pPr>
            <a:endParaRPr lang="fr-FR" sz="1400" dirty="0" smtClean="0">
              <a:latin typeface="Arial" panose="020B0604020202020204" pitchFamily="34" charset="0"/>
              <a:cs typeface="Arial" panose="020B0604020202020204" pitchFamily="34" charset="0"/>
            </a:endParaRPr>
          </a:p>
          <a:p>
            <a:pPr lvl="0" fontAlgn="base" hangingPunct="0"/>
            <a:endParaRPr lang="fr-FR" sz="1400" dirty="0">
              <a:latin typeface="Arial" panose="020B0604020202020204" pitchFamily="34" charset="0"/>
              <a:cs typeface="Arial" panose="020B0604020202020204" pitchFamily="34" charset="0"/>
            </a:endParaRPr>
          </a:p>
        </p:txBody>
      </p:sp>
      <p:graphicFrame>
        <p:nvGraphicFramePr>
          <p:cNvPr id="14" name="Diagramme 13"/>
          <p:cNvGraphicFramePr/>
          <p:nvPr>
            <p:extLst>
              <p:ext uri="{D42A27DB-BD31-4B8C-83A1-F6EECF244321}">
                <p14:modId xmlns="" xmlns:p14="http://schemas.microsoft.com/office/powerpoint/2010/main" val="3046291630"/>
              </p:ext>
            </p:extLst>
          </p:nvPr>
        </p:nvGraphicFramePr>
        <p:xfrm>
          <a:off x="3100315" y="790172"/>
          <a:ext cx="2686336" cy="202126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5" name="Diagramme 14"/>
          <p:cNvGraphicFramePr/>
          <p:nvPr>
            <p:extLst>
              <p:ext uri="{D42A27DB-BD31-4B8C-83A1-F6EECF244321}">
                <p14:modId xmlns="" xmlns:p14="http://schemas.microsoft.com/office/powerpoint/2010/main" val="424805660"/>
              </p:ext>
            </p:extLst>
          </p:nvPr>
        </p:nvGraphicFramePr>
        <p:xfrm>
          <a:off x="8507105" y="941694"/>
          <a:ext cx="3443782" cy="1869744"/>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16" name="Rectangle avec flèche vers le haut 15"/>
          <p:cNvSpPr/>
          <p:nvPr/>
        </p:nvSpPr>
        <p:spPr>
          <a:xfrm>
            <a:off x="3193571" y="2797788"/>
            <a:ext cx="2620375" cy="3280963"/>
          </a:xfrm>
          <a:prstGeom prst="upArrowCallout">
            <a:avLst>
              <a:gd name="adj1" fmla="val 3354"/>
              <a:gd name="adj2" fmla="val 16920"/>
              <a:gd name="adj3" fmla="val 15295"/>
              <a:gd name="adj4" fmla="val 79150"/>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marL="95250" indent="-95250">
              <a:buFont typeface="Arial" pitchFamily="34" charset="0"/>
              <a:buChar char="•"/>
            </a:pPr>
            <a:r>
              <a:rPr lang="fr-FR" sz="1400" dirty="0" smtClean="0">
                <a:latin typeface="Arial" panose="020B0604020202020204" pitchFamily="34" charset="0"/>
                <a:cs typeface="Arial" panose="020B0604020202020204" pitchFamily="34" charset="0"/>
              </a:rPr>
              <a:t>  Prépare les objectifs de </a:t>
            </a:r>
          </a:p>
          <a:p>
            <a:pPr marL="95250" indent="-95250"/>
            <a:r>
              <a:rPr lang="fr-FR" sz="1400" dirty="0" smtClean="0">
                <a:latin typeface="Arial" panose="020B0604020202020204" pitchFamily="34" charset="0"/>
                <a:cs typeface="Arial" panose="020B0604020202020204" pitchFamily="34" charset="0"/>
              </a:rPr>
              <a:t>    sécurité,</a:t>
            </a:r>
          </a:p>
          <a:p>
            <a:pPr marL="95250" indent="-95250">
              <a:buFont typeface="Arial" pitchFamily="34" charset="0"/>
              <a:buChar char="•"/>
            </a:pPr>
            <a:r>
              <a:rPr lang="fr-FR" sz="1400" dirty="0" smtClean="0">
                <a:latin typeface="Arial" panose="020B0604020202020204" pitchFamily="34" charset="0"/>
                <a:cs typeface="Arial" panose="020B0604020202020204" pitchFamily="34" charset="0"/>
              </a:rPr>
              <a:t> Responsable de la réalisation      </a:t>
            </a:r>
          </a:p>
          <a:p>
            <a:pPr marL="95250" indent="-95250"/>
            <a:r>
              <a:rPr lang="fr-FR" sz="1400" dirty="0" smtClean="0">
                <a:latin typeface="Arial" panose="020B0604020202020204" pitchFamily="34" charset="0"/>
                <a:cs typeface="Arial" panose="020B0604020202020204" pitchFamily="34" charset="0"/>
              </a:rPr>
              <a:t>   des objectifs de sécurité,</a:t>
            </a:r>
          </a:p>
          <a:p>
            <a:pPr marL="95250" indent="-95250">
              <a:buFont typeface="Arial" pitchFamily="34" charset="0"/>
              <a:buChar char="•"/>
            </a:pPr>
            <a:r>
              <a:rPr lang="fr-FR" sz="1400" dirty="0" smtClean="0">
                <a:latin typeface="Arial" panose="020B0604020202020204" pitchFamily="34" charset="0"/>
                <a:cs typeface="Arial" panose="020B0604020202020204" pitchFamily="34" charset="0"/>
              </a:rPr>
              <a:t> Conception et mise en place </a:t>
            </a:r>
          </a:p>
          <a:p>
            <a:pPr marL="95250" indent="-95250"/>
            <a:r>
              <a:rPr lang="fr-FR" sz="1400" dirty="0" smtClean="0">
                <a:latin typeface="Arial" panose="020B0604020202020204" pitchFamily="34" charset="0"/>
                <a:cs typeface="Arial" panose="020B0604020202020204" pitchFamily="34" charset="0"/>
              </a:rPr>
              <a:t>   du plan de veille, </a:t>
            </a:r>
          </a:p>
          <a:p>
            <a:pPr marL="95250" indent="-95250">
              <a:buFont typeface="Arial" pitchFamily="34" charset="0"/>
              <a:buChar char="•"/>
            </a:pPr>
            <a:r>
              <a:rPr lang="fr-FR" sz="1400" dirty="0" smtClean="0">
                <a:latin typeface="Arial" panose="020B0604020202020204" pitchFamily="34" charset="0"/>
                <a:cs typeface="Arial" panose="020B0604020202020204" pitchFamily="34" charset="0"/>
              </a:rPr>
              <a:t> Pilote la réalisation du PAS,</a:t>
            </a:r>
          </a:p>
          <a:p>
            <a:pPr marL="95250" indent="-95250">
              <a:buFont typeface="Arial" pitchFamily="34" charset="0"/>
              <a:buChar char="•"/>
            </a:pPr>
            <a:r>
              <a:rPr lang="fr-FR" sz="1400" dirty="0" smtClean="0">
                <a:latin typeface="Arial" panose="020B0604020202020204" pitchFamily="34" charset="0"/>
                <a:cs typeface="Arial" panose="020B0604020202020204" pitchFamily="34" charset="0"/>
              </a:rPr>
              <a:t> Assure le bouclage des </a:t>
            </a:r>
          </a:p>
          <a:p>
            <a:pPr marL="95250" indent="-95250"/>
            <a:r>
              <a:rPr lang="fr-FR" sz="1400" dirty="0" smtClean="0">
                <a:latin typeface="Arial" panose="020B0604020202020204" pitchFamily="34" charset="0"/>
                <a:cs typeface="Arial" panose="020B0604020202020204" pitchFamily="34" charset="0"/>
              </a:rPr>
              <a:t>  mesures de redressement  </a:t>
            </a:r>
          </a:p>
          <a:p>
            <a:pPr marL="95250" indent="-95250"/>
            <a:r>
              <a:rPr lang="fr-FR" sz="1400" dirty="0" smtClean="0">
                <a:latin typeface="Arial" panose="020B0604020202020204" pitchFamily="34" charset="0"/>
                <a:cs typeface="Arial" panose="020B0604020202020204" pitchFamily="34" charset="0"/>
              </a:rPr>
              <a:t>  REX.</a:t>
            </a:r>
            <a:endParaRPr lang="fr-FR" sz="1400" dirty="0">
              <a:latin typeface="Arial" panose="020B0604020202020204" pitchFamily="34" charset="0"/>
              <a:cs typeface="Arial" panose="020B0604020202020204" pitchFamily="34" charset="0"/>
            </a:endParaRPr>
          </a:p>
          <a:p>
            <a:pPr>
              <a:buFont typeface="Arial" pitchFamily="34" charset="0"/>
              <a:buChar char="•"/>
            </a:pPr>
            <a:endParaRPr lang="fr-FR" sz="1400" dirty="0">
              <a:latin typeface="Arial Narrow" pitchFamily="34" charset="0"/>
            </a:endParaRPr>
          </a:p>
        </p:txBody>
      </p:sp>
      <p:sp>
        <p:nvSpPr>
          <p:cNvPr id="17" name="Rectangle avec flèche vers le haut 16"/>
          <p:cNvSpPr/>
          <p:nvPr/>
        </p:nvSpPr>
        <p:spPr>
          <a:xfrm>
            <a:off x="6155144" y="2906969"/>
            <a:ext cx="2797787" cy="3179928"/>
          </a:xfrm>
          <a:prstGeom prst="upArrowCallout">
            <a:avLst>
              <a:gd name="adj1" fmla="val 5206"/>
              <a:gd name="adj2" fmla="val 19421"/>
              <a:gd name="adj3" fmla="val 14270"/>
              <a:gd name="adj4" fmla="val 81403"/>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buFont typeface="Arial" pitchFamily="34" charset="0"/>
              <a:buChar char="•"/>
            </a:pPr>
            <a:r>
              <a:rPr lang="fr-FR" sz="1400" dirty="0" smtClean="0">
                <a:latin typeface="Arial" pitchFamily="34" charset="0"/>
                <a:cs typeface="Arial" pitchFamily="34" charset="0"/>
              </a:rPr>
              <a:t> Contribue à la définition des  </a:t>
            </a:r>
          </a:p>
          <a:p>
            <a:r>
              <a:rPr lang="fr-FR" sz="1400" dirty="0" smtClean="0">
                <a:latin typeface="Arial" pitchFamily="34" charset="0"/>
                <a:cs typeface="Arial" pitchFamily="34" charset="0"/>
              </a:rPr>
              <a:t>  objectifs du PAS, </a:t>
            </a:r>
          </a:p>
          <a:p>
            <a:pPr>
              <a:buFont typeface="Arial" pitchFamily="34" charset="0"/>
              <a:buChar char="•"/>
            </a:pPr>
            <a:r>
              <a:rPr lang="fr-FR" sz="1400" dirty="0" smtClean="0">
                <a:latin typeface="Arial" pitchFamily="34" charset="0"/>
                <a:cs typeface="Arial" pitchFamily="34" charset="0"/>
              </a:rPr>
              <a:t> Suit la réalisation du PAS,</a:t>
            </a:r>
          </a:p>
          <a:p>
            <a:pPr>
              <a:buFont typeface="Arial" pitchFamily="34" charset="0"/>
              <a:buChar char="•"/>
            </a:pPr>
            <a:r>
              <a:rPr lang="fr-FR" sz="1400" dirty="0" smtClean="0">
                <a:latin typeface="Arial" pitchFamily="34" charset="0"/>
                <a:cs typeface="Arial" pitchFamily="34" charset="0"/>
              </a:rPr>
              <a:t> Suit les indicateurs et résultats  </a:t>
            </a:r>
          </a:p>
          <a:p>
            <a:r>
              <a:rPr lang="fr-FR" sz="1400" dirty="0" smtClean="0">
                <a:latin typeface="Arial" pitchFamily="34" charset="0"/>
                <a:cs typeface="Arial" pitchFamily="34" charset="0"/>
              </a:rPr>
              <a:t>  de sécurité,</a:t>
            </a:r>
          </a:p>
          <a:p>
            <a:pPr>
              <a:buFont typeface="Arial" pitchFamily="34" charset="0"/>
              <a:buChar char="•"/>
            </a:pPr>
            <a:r>
              <a:rPr lang="fr-FR" sz="1400" dirty="0" smtClean="0">
                <a:latin typeface="Arial" pitchFamily="34" charset="0"/>
                <a:cs typeface="Arial" pitchFamily="34" charset="0"/>
              </a:rPr>
              <a:t> Réalise le contrôle niveau 2, </a:t>
            </a:r>
          </a:p>
          <a:p>
            <a:pPr>
              <a:buFont typeface="Arial" pitchFamily="34" charset="0"/>
              <a:buChar char="•"/>
            </a:pPr>
            <a:r>
              <a:rPr lang="fr-FR" sz="1400" dirty="0" smtClean="0">
                <a:latin typeface="Arial" pitchFamily="34" charset="0"/>
                <a:cs typeface="Arial" pitchFamily="34" charset="0"/>
              </a:rPr>
              <a:t> Entreprendre des actions </a:t>
            </a:r>
          </a:p>
          <a:p>
            <a:r>
              <a:rPr lang="fr-FR" sz="1400" dirty="0" smtClean="0">
                <a:latin typeface="Arial" pitchFamily="34" charset="0"/>
                <a:cs typeface="Arial" pitchFamily="34" charset="0"/>
              </a:rPr>
              <a:t>  de redressements,</a:t>
            </a:r>
          </a:p>
          <a:p>
            <a:pPr>
              <a:buFont typeface="Arial" pitchFamily="34" charset="0"/>
              <a:buChar char="•"/>
            </a:pPr>
            <a:r>
              <a:rPr lang="fr-FR" sz="1400" dirty="0" smtClean="0">
                <a:latin typeface="Arial" pitchFamily="34" charset="0"/>
                <a:cs typeface="Arial" pitchFamily="34" charset="0"/>
              </a:rPr>
              <a:t> Collecte les éléments </a:t>
            </a:r>
          </a:p>
          <a:p>
            <a:r>
              <a:rPr lang="fr-FR" sz="1400" dirty="0" smtClean="0">
                <a:latin typeface="Arial" pitchFamily="34" charset="0"/>
                <a:cs typeface="Arial" pitchFamily="34" charset="0"/>
              </a:rPr>
              <a:t>  nécessaires au REX et Initier        les dossiers .</a:t>
            </a:r>
            <a:endParaRPr lang="fr-FR" sz="1400" dirty="0">
              <a:latin typeface="Arial" pitchFamily="34" charset="0"/>
              <a:cs typeface="Arial" pitchFamily="34" charset="0"/>
            </a:endParaRPr>
          </a:p>
        </p:txBody>
      </p:sp>
      <p:pic>
        <p:nvPicPr>
          <p:cNvPr id="12" name="Picture 2"/>
          <p:cNvPicPr>
            <a:picLocks noChangeAspect="1" noChangeArrowheads="1"/>
          </p:cNvPicPr>
          <p:nvPr/>
        </p:nvPicPr>
        <p:blipFill>
          <a:blip r:embed="rId15">
            <a:extLst>
              <a:ext uri="{28A0092B-C50C-407E-A947-70E740481C1C}">
                <a14:useLocalDpi xmlns="" xmlns:a14="http://schemas.microsoft.com/office/drawing/2010/main" val="0"/>
              </a:ext>
            </a:extLst>
          </a:blip>
          <a:srcRect/>
          <a:stretch>
            <a:fillRect/>
          </a:stretch>
        </p:blipFill>
        <p:spPr bwMode="auto">
          <a:xfrm>
            <a:off x="24637" y="31908"/>
            <a:ext cx="1152525" cy="565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13" name="Diagramme 12"/>
          <p:cNvGraphicFramePr/>
          <p:nvPr>
            <p:extLst>
              <p:ext uri="{D42A27DB-BD31-4B8C-83A1-F6EECF244321}">
                <p14:modId xmlns="" xmlns:p14="http://schemas.microsoft.com/office/powerpoint/2010/main" val="424805660"/>
              </p:ext>
            </p:extLst>
          </p:nvPr>
        </p:nvGraphicFramePr>
        <p:xfrm>
          <a:off x="5895833" y="805218"/>
          <a:ext cx="3002509" cy="2022144"/>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
        <p:nvSpPr>
          <p:cNvPr id="18" name="Rectangle avec flèche vers le haut 17"/>
          <p:cNvSpPr/>
          <p:nvPr/>
        </p:nvSpPr>
        <p:spPr>
          <a:xfrm>
            <a:off x="9132630" y="2922891"/>
            <a:ext cx="2797787" cy="3179928"/>
          </a:xfrm>
          <a:prstGeom prst="upArrowCallout">
            <a:avLst>
              <a:gd name="adj1" fmla="val 5206"/>
              <a:gd name="adj2" fmla="val 19421"/>
              <a:gd name="adj3" fmla="val 14270"/>
              <a:gd name="adj4" fmla="val 81403"/>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marL="95250" indent="-95250">
              <a:buFont typeface="Arial" pitchFamily="34" charset="0"/>
              <a:buChar char="•"/>
            </a:pPr>
            <a:r>
              <a:rPr lang="fr-FR" sz="1400" dirty="0" smtClean="0">
                <a:latin typeface="Arial" pitchFamily="34" charset="0"/>
                <a:cs typeface="Arial" pitchFamily="34" charset="0"/>
              </a:rPr>
              <a:t> Met en œuvre le contrôle  </a:t>
            </a:r>
          </a:p>
          <a:p>
            <a:pPr marL="95250" indent="-95250"/>
            <a:r>
              <a:rPr lang="fr-FR" sz="1400" dirty="0" smtClean="0">
                <a:latin typeface="Arial" pitchFamily="34" charset="0"/>
                <a:cs typeface="Arial" pitchFamily="34" charset="0"/>
              </a:rPr>
              <a:t>   niveau 1 et tient le plan de        veille,</a:t>
            </a:r>
          </a:p>
          <a:p>
            <a:pPr marL="95250" indent="-95250">
              <a:buFont typeface="Arial" pitchFamily="34" charset="0"/>
              <a:buChar char="•"/>
            </a:pPr>
            <a:r>
              <a:rPr lang="fr-FR" sz="1400" dirty="0" smtClean="0">
                <a:latin typeface="Arial" pitchFamily="34" charset="0"/>
                <a:cs typeface="Arial" pitchFamily="34" charset="0"/>
              </a:rPr>
              <a:t> Assure le suivi individuel,</a:t>
            </a:r>
          </a:p>
          <a:p>
            <a:pPr marL="95250" indent="-95250">
              <a:buFont typeface="Arial" pitchFamily="34" charset="0"/>
              <a:buChar char="•"/>
            </a:pPr>
            <a:r>
              <a:rPr lang="fr-FR" sz="1400" dirty="0" smtClean="0">
                <a:latin typeface="Arial" pitchFamily="34" charset="0"/>
                <a:cs typeface="Arial" pitchFamily="34" charset="0"/>
              </a:rPr>
              <a:t> Elabore le compte rendu du contrôle,</a:t>
            </a:r>
          </a:p>
          <a:p>
            <a:pPr marL="95250" indent="-95250">
              <a:buFont typeface="Arial" pitchFamily="34" charset="0"/>
              <a:buChar char="•"/>
            </a:pPr>
            <a:r>
              <a:rPr lang="fr-FR" sz="1400" dirty="0" smtClean="0">
                <a:latin typeface="Arial" pitchFamily="34" charset="0"/>
                <a:cs typeface="Arial" pitchFamily="34" charset="0"/>
              </a:rPr>
              <a:t> Entreprendre des actions   </a:t>
            </a:r>
          </a:p>
          <a:p>
            <a:pPr marL="95250" indent="-95250"/>
            <a:r>
              <a:rPr lang="fr-FR" sz="1400" dirty="0" smtClean="0">
                <a:latin typeface="Arial" pitchFamily="34" charset="0"/>
                <a:cs typeface="Arial" pitchFamily="34" charset="0"/>
              </a:rPr>
              <a:t>   correctives nécessaires,</a:t>
            </a:r>
          </a:p>
          <a:p>
            <a:pPr marL="95250" indent="-95250">
              <a:buFont typeface="Arial" pitchFamily="34" charset="0"/>
              <a:buChar char="•"/>
            </a:pPr>
            <a:r>
              <a:rPr lang="fr-FR" sz="1400" dirty="0" smtClean="0">
                <a:latin typeface="Arial" pitchFamily="34" charset="0"/>
                <a:cs typeface="Arial" pitchFamily="34" charset="0"/>
              </a:rPr>
              <a:t> Assure le bouclage des actions de redressements.</a:t>
            </a:r>
          </a:p>
        </p:txBody>
      </p:sp>
      <p:sp>
        <p:nvSpPr>
          <p:cNvPr id="19" name="Rectangle 18"/>
          <p:cNvSpPr/>
          <p:nvPr/>
        </p:nvSpPr>
        <p:spPr>
          <a:xfrm>
            <a:off x="368489" y="6223378"/>
            <a:ext cx="4367284" cy="46402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fr-FR" sz="1400" b="1" dirty="0" smtClean="0">
                <a:solidFill>
                  <a:srgbClr val="FF0000"/>
                </a:solidFill>
                <a:latin typeface="Arial Narrow" pitchFamily="34" charset="0"/>
                <a:cs typeface="Arial" pitchFamily="34" charset="0"/>
              </a:rPr>
              <a:t>La sécurité n’est pas déléguée aux opérateurs </a:t>
            </a:r>
          </a:p>
          <a:p>
            <a:r>
              <a:rPr lang="fr-FR" sz="1400" b="1" dirty="0" smtClean="0">
                <a:solidFill>
                  <a:srgbClr val="FF0000"/>
                </a:solidFill>
                <a:latin typeface="Arial Narrow" pitchFamily="34" charset="0"/>
                <a:cs typeface="Arial" pitchFamily="34" charset="0"/>
              </a:rPr>
              <a:t>mais elle est portée  au quotidien par la ligne managériale.</a:t>
            </a:r>
            <a:endParaRPr lang="fr-FR" sz="1400" b="1" dirty="0">
              <a:solidFill>
                <a:srgbClr val="FF0000"/>
              </a:solidFill>
              <a:latin typeface="Arial Narrow"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56599" y="0"/>
            <a:ext cx="3251467" cy="614149"/>
          </a:xfrm>
        </p:spPr>
        <p:txBody>
          <a:bodyPr>
            <a:noAutofit/>
          </a:bodyPr>
          <a:lstStyle/>
          <a:p>
            <a:pPr algn="l"/>
            <a:r>
              <a:rPr lang="fr-FR" sz="2000" b="1" dirty="0" smtClean="0">
                <a:solidFill>
                  <a:srgbClr val="002060"/>
                </a:solidFill>
                <a:latin typeface="Arial" pitchFamily="34" charset="0"/>
                <a:cs typeface="Arial" pitchFamily="34" charset="0"/>
              </a:rPr>
              <a:t>DEMARCHE DU SGS</a:t>
            </a:r>
            <a:endParaRPr lang="fr-FR" sz="2000" b="1" dirty="0">
              <a:solidFill>
                <a:srgbClr val="002060"/>
              </a:solidFill>
              <a:latin typeface="Arial" pitchFamily="34" charset="0"/>
              <a:cs typeface="Arial" pitchFamily="34" charset="0"/>
            </a:endParaRPr>
          </a:p>
        </p:txBody>
      </p:sp>
      <p:sp>
        <p:nvSpPr>
          <p:cNvPr id="3" name="Espace réservé du pied de page 2"/>
          <p:cNvSpPr>
            <a:spLocks noGrp="1"/>
          </p:cNvSpPr>
          <p:nvPr>
            <p:ph type="ftr" sz="quarter" idx="11"/>
          </p:nvPr>
        </p:nvSpPr>
        <p:spPr>
          <a:xfrm>
            <a:off x="4165600" y="6356353"/>
            <a:ext cx="4904658" cy="365125"/>
          </a:xfrm>
        </p:spPr>
        <p:txBody>
          <a:bodyPr/>
          <a:lstStyle/>
          <a:p>
            <a:r>
              <a:rPr lang="fr-FR" b="1" smtClean="0">
                <a:solidFill>
                  <a:srgbClr val="002060"/>
                </a:solidFill>
                <a:latin typeface="Arial" panose="020B0604020202020204" pitchFamily="34" charset="0"/>
                <a:cs typeface="Arial" panose="020B0604020202020204" pitchFamily="34" charset="0"/>
              </a:rPr>
              <a:t>Séminaire en ligne EUMedRail </a:t>
            </a:r>
            <a:endParaRPr lang="fr-FR" b="1" dirty="0">
              <a:solidFill>
                <a:srgbClr val="002060"/>
              </a:solidFill>
              <a:latin typeface="Arial" panose="020B0604020202020204" pitchFamily="34" charset="0"/>
              <a:cs typeface="Arial" panose="020B0604020202020204" pitchFamily="34" charset="0"/>
            </a:endParaRP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14</a:t>
            </a:fld>
            <a:endParaRPr lang="fr-BE" dirty="0"/>
          </a:p>
        </p:txBody>
      </p:sp>
      <p:pic>
        <p:nvPicPr>
          <p:cNvPr id="6"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4637" y="31908"/>
            <a:ext cx="1152525" cy="565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ZoneTexte 3"/>
          <p:cNvSpPr txBox="1"/>
          <p:nvPr/>
        </p:nvSpPr>
        <p:spPr>
          <a:xfrm>
            <a:off x="354842" y="871769"/>
            <a:ext cx="3275462" cy="1477328"/>
          </a:xfrm>
          <a:prstGeom prst="rect">
            <a:avLst/>
          </a:prstGeom>
          <a:noFill/>
          <a:ln w="57150">
            <a:solidFill>
              <a:srgbClr val="7030A0"/>
            </a:solidFill>
            <a:prstDash val="lgDashDot"/>
          </a:ln>
        </p:spPr>
        <p:txBody>
          <a:bodyPr wrap="square" rtlCol="0">
            <a:spAutoFit/>
          </a:bodyPr>
          <a:lstStyle/>
          <a:p>
            <a:r>
              <a:rPr lang="fr-FR" b="1" dirty="0" smtClean="0">
                <a:latin typeface="Arial Narrow" pitchFamily="34" charset="0"/>
              </a:rPr>
              <a:t>Le PAS traduit la politique de sécurité de l’entreprise, il intègre les orientations fixées.  Il est aussi considéré comme un outil de suivi.</a:t>
            </a:r>
            <a:endParaRPr lang="fr-FR" b="1" dirty="0">
              <a:latin typeface="Arial Narrow" pitchFamily="34" charset="0"/>
            </a:endParaRPr>
          </a:p>
        </p:txBody>
      </p:sp>
      <p:sp>
        <p:nvSpPr>
          <p:cNvPr id="7" name="ZoneTexte 6"/>
          <p:cNvSpPr txBox="1"/>
          <p:nvPr/>
        </p:nvSpPr>
        <p:spPr>
          <a:xfrm>
            <a:off x="520579" y="3574912"/>
            <a:ext cx="2943988" cy="830997"/>
          </a:xfrm>
          <a:prstGeom prst="rect">
            <a:avLst/>
          </a:prstGeom>
          <a:solidFill>
            <a:srgbClr val="FFC000"/>
          </a:solidFill>
          <a:ln>
            <a:solidFill>
              <a:schemeClr val="tx1"/>
            </a:solidFill>
            <a:prstDash val="lgDash"/>
          </a:ln>
        </p:spPr>
        <p:txBody>
          <a:bodyPr wrap="square" rtlCol="0">
            <a:spAutoFit/>
          </a:bodyPr>
          <a:lstStyle/>
          <a:p>
            <a:r>
              <a:rPr lang="fr-FR" sz="1600" b="1" dirty="0" smtClean="0">
                <a:latin typeface="Arial Narrow" pitchFamily="34" charset="0"/>
              </a:rPr>
              <a:t>Le plan de veille est un outil de contrôle, il permet de mesurer le niveau de sécurité.</a:t>
            </a:r>
            <a:endParaRPr lang="fr-FR" sz="1600" b="1" dirty="0">
              <a:latin typeface="Arial Narrow" pitchFamily="34" charset="0"/>
            </a:endParaRPr>
          </a:p>
        </p:txBody>
      </p:sp>
      <p:sp>
        <p:nvSpPr>
          <p:cNvPr id="9" name="ZoneTexte 8"/>
          <p:cNvSpPr txBox="1"/>
          <p:nvPr/>
        </p:nvSpPr>
        <p:spPr>
          <a:xfrm>
            <a:off x="8164633" y="113984"/>
            <a:ext cx="3831751" cy="1077218"/>
          </a:xfrm>
          <a:prstGeom prst="rect">
            <a:avLst/>
          </a:prstGeom>
          <a:blipFill>
            <a:blip r:embed="rId4"/>
            <a:tile tx="0" ty="0" sx="100000" sy="100000" flip="none" algn="tl"/>
          </a:blipFill>
          <a:ln w="38100">
            <a:solidFill>
              <a:schemeClr val="accent5">
                <a:lumMod val="75000"/>
              </a:schemeClr>
            </a:solidFill>
            <a:prstDash val="lgDash"/>
          </a:ln>
        </p:spPr>
        <p:txBody>
          <a:bodyPr wrap="square" rtlCol="0">
            <a:spAutoFit/>
          </a:bodyPr>
          <a:lstStyle/>
          <a:p>
            <a:r>
              <a:rPr lang="fr-FR" sz="1600" b="1" dirty="0" smtClean="0">
                <a:latin typeface="Arial Narrow" panose="020B0606020202030204" pitchFamily="34" charset="0"/>
              </a:rPr>
              <a:t>Le REX est une démarche d’analyse de partage et de compréhension qui permet d’éviter les accidents. Il implique de la part de tous une grande capacité d’écoute </a:t>
            </a:r>
            <a:endParaRPr lang="fr-FR" sz="1600" b="1" dirty="0">
              <a:latin typeface="Arial Narrow" panose="020B0606020202030204" pitchFamily="34" charset="0"/>
            </a:endParaRPr>
          </a:p>
        </p:txBody>
      </p:sp>
      <p:graphicFrame>
        <p:nvGraphicFramePr>
          <p:cNvPr id="8" name="Diagramme 7"/>
          <p:cNvGraphicFramePr/>
          <p:nvPr>
            <p:extLst>
              <p:ext uri="{D42A27DB-BD31-4B8C-83A1-F6EECF244321}">
                <p14:modId xmlns="" xmlns:p14="http://schemas.microsoft.com/office/powerpoint/2010/main" val="1908520459"/>
              </p:ext>
            </p:extLst>
          </p:nvPr>
        </p:nvGraphicFramePr>
        <p:xfrm>
          <a:off x="4067033" y="1168289"/>
          <a:ext cx="4189862" cy="108359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4" name="Diagramme 13"/>
          <p:cNvGraphicFramePr/>
          <p:nvPr>
            <p:extLst>
              <p:ext uri="{D42A27DB-BD31-4B8C-83A1-F6EECF244321}">
                <p14:modId xmlns="" xmlns:p14="http://schemas.microsoft.com/office/powerpoint/2010/main" val="630275884"/>
              </p:ext>
            </p:extLst>
          </p:nvPr>
        </p:nvGraphicFramePr>
        <p:xfrm>
          <a:off x="3906561" y="3478525"/>
          <a:ext cx="2988860" cy="138139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2" name="ZoneTexte 11"/>
          <p:cNvSpPr txBox="1"/>
          <p:nvPr/>
        </p:nvSpPr>
        <p:spPr>
          <a:xfrm>
            <a:off x="7594759" y="3478525"/>
            <a:ext cx="2923279" cy="1077218"/>
          </a:xfrm>
          <a:prstGeom prst="rect">
            <a:avLst/>
          </a:prstGeom>
          <a:solidFill>
            <a:srgbClr val="FFC000"/>
          </a:solidFill>
          <a:ln>
            <a:solidFill>
              <a:schemeClr val="accent1"/>
            </a:solidFill>
            <a:prstDash val="lgDash"/>
          </a:ln>
        </p:spPr>
        <p:txBody>
          <a:bodyPr wrap="square" rtlCol="0">
            <a:spAutoFit/>
          </a:bodyPr>
          <a:lstStyle/>
          <a:p>
            <a:r>
              <a:rPr lang="fr-FR" sz="1600" b="1" dirty="0" smtClean="0">
                <a:latin typeface="Arial Narrow" pitchFamily="34" charset="0"/>
              </a:rPr>
              <a:t>Le redressement d’un écart, consiste à mettre en œuvre une action de nature à le corriger et à éviter son retour.</a:t>
            </a:r>
            <a:endParaRPr lang="fr-FR" sz="1600" b="1" dirty="0">
              <a:latin typeface="Arial Narrow" pitchFamily="34" charset="0"/>
            </a:endParaRPr>
          </a:p>
        </p:txBody>
      </p:sp>
      <p:sp>
        <p:nvSpPr>
          <p:cNvPr id="15" name="ZoneTexte 14"/>
          <p:cNvSpPr txBox="1"/>
          <p:nvPr/>
        </p:nvSpPr>
        <p:spPr>
          <a:xfrm>
            <a:off x="7966364" y="4687552"/>
            <a:ext cx="3838949" cy="1323439"/>
          </a:xfrm>
          <a:prstGeom prst="rect">
            <a:avLst/>
          </a:prstGeom>
          <a:solidFill>
            <a:srgbClr val="FFC000"/>
          </a:solidFill>
          <a:ln>
            <a:solidFill>
              <a:schemeClr val="tx1"/>
            </a:solidFill>
            <a:prstDash val="lgDash"/>
          </a:ln>
        </p:spPr>
        <p:txBody>
          <a:bodyPr wrap="square" rtlCol="0">
            <a:spAutoFit/>
          </a:bodyPr>
          <a:lstStyle/>
          <a:p>
            <a:r>
              <a:rPr lang="fr-FR" sz="1600" b="1" dirty="0" smtClean="0">
                <a:latin typeface="Arial Narrow" pitchFamily="34" charset="0"/>
              </a:rPr>
              <a:t>Le bouclage consiste à vérifier l’efficacité de l’action de redressement, il se traduit par un nouveau contrôle pour vérifier que l’écart a disparu. Si l’écart persiste l’action de redressement est à revoir. </a:t>
            </a:r>
            <a:endParaRPr lang="fr-FR" sz="1600" b="1" dirty="0">
              <a:latin typeface="Arial Narrow" pitchFamily="34" charset="0"/>
            </a:endParaRPr>
          </a:p>
        </p:txBody>
      </p:sp>
      <p:graphicFrame>
        <p:nvGraphicFramePr>
          <p:cNvPr id="17" name="Diagramme 16"/>
          <p:cNvGraphicFramePr/>
          <p:nvPr>
            <p:extLst>
              <p:ext uri="{D42A27DB-BD31-4B8C-83A1-F6EECF244321}">
                <p14:modId xmlns="" xmlns:p14="http://schemas.microsoft.com/office/powerpoint/2010/main" val="40215607"/>
              </p:ext>
            </p:extLst>
          </p:nvPr>
        </p:nvGraphicFramePr>
        <p:xfrm>
          <a:off x="1323834" y="2150504"/>
          <a:ext cx="9501481" cy="129610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9" name="ZoneTexte 18"/>
          <p:cNvSpPr txBox="1"/>
          <p:nvPr/>
        </p:nvSpPr>
        <p:spPr>
          <a:xfrm>
            <a:off x="843516" y="4810662"/>
            <a:ext cx="2985406" cy="1323439"/>
          </a:xfrm>
          <a:prstGeom prst="rect">
            <a:avLst/>
          </a:prstGeom>
          <a:solidFill>
            <a:srgbClr val="FFC000"/>
          </a:solidFill>
          <a:ln>
            <a:solidFill>
              <a:schemeClr val="tx1"/>
            </a:solidFill>
            <a:prstDash val="lgDash"/>
          </a:ln>
        </p:spPr>
        <p:txBody>
          <a:bodyPr wrap="square" rtlCol="0">
            <a:spAutoFit/>
          </a:bodyPr>
          <a:lstStyle/>
          <a:p>
            <a:r>
              <a:rPr lang="fr-FR" sz="1600" b="1" dirty="0" smtClean="0">
                <a:latin typeface="Arial Narrow" panose="020B0606020202030204" pitchFamily="34" charset="0"/>
              </a:rPr>
              <a:t>Le suivi individuel permet de s’assurer  que l’opérateur est capable d’exercer ses missions de façon permanente (aptitudes, formation, compétences). </a:t>
            </a:r>
            <a:endParaRPr lang="fr-FR" sz="1600" b="1" dirty="0">
              <a:latin typeface="Arial Narrow" panose="020B0606020202030204" pitchFamily="34" charset="0"/>
            </a:endParaRPr>
          </a:p>
        </p:txBody>
      </p:sp>
      <p:pic>
        <p:nvPicPr>
          <p:cNvPr id="16" name="Picture 2"/>
          <p:cNvPicPr>
            <a:picLocks noChangeAspect="1" noChangeArrowheads="1"/>
          </p:cNvPicPr>
          <p:nvPr/>
        </p:nvPicPr>
        <p:blipFill>
          <a:blip r:embed="rId17" cstate="print"/>
          <a:srcRect/>
          <a:stretch>
            <a:fillRect/>
          </a:stretch>
        </p:blipFill>
        <p:spPr bwMode="auto">
          <a:xfrm>
            <a:off x="11596930" y="6116752"/>
            <a:ext cx="595070" cy="741248"/>
          </a:xfrm>
          <a:prstGeom prst="rect">
            <a:avLst/>
          </a:prstGeom>
          <a:noFill/>
          <a:ln w="9525">
            <a:noFill/>
            <a:miter lim="800000"/>
            <a:headEnd/>
            <a:tailEnd/>
          </a:ln>
          <a:effectLst/>
        </p:spPr>
      </p:pic>
    </p:spTree>
    <p:extLst>
      <p:ext uri="{BB962C8B-B14F-4D97-AF65-F5344CB8AC3E}">
        <p14:creationId xmlns="" xmlns:p14="http://schemas.microsoft.com/office/powerpoint/2010/main" val="17512580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4165599" y="6356353"/>
            <a:ext cx="4875161" cy="365125"/>
          </a:xfrm>
        </p:spPr>
        <p:txBody>
          <a:bodyPr/>
          <a:lstStyle/>
          <a:p>
            <a:r>
              <a:rPr lang="fr-FR" b="1" dirty="0" smtClean="0">
                <a:solidFill>
                  <a:srgbClr val="002060"/>
                </a:solidFill>
                <a:latin typeface="Arial" panose="020B0604020202020204" pitchFamily="34" charset="0"/>
                <a:cs typeface="Arial" panose="020B0604020202020204" pitchFamily="34" charset="0"/>
              </a:rPr>
              <a:t>Séminaire en ligne </a:t>
            </a:r>
            <a:r>
              <a:rPr lang="fr-FR" b="1" dirty="0" err="1" smtClean="0">
                <a:solidFill>
                  <a:srgbClr val="002060"/>
                </a:solidFill>
                <a:latin typeface="Arial" panose="020B0604020202020204" pitchFamily="34" charset="0"/>
                <a:cs typeface="Arial" panose="020B0604020202020204" pitchFamily="34" charset="0"/>
              </a:rPr>
              <a:t>EUMedRail</a:t>
            </a:r>
            <a:r>
              <a:rPr lang="fr-FR" b="1" dirty="0" smtClean="0">
                <a:solidFill>
                  <a:srgbClr val="002060"/>
                </a:solidFill>
                <a:latin typeface="Arial" panose="020B0604020202020204" pitchFamily="34" charset="0"/>
                <a:cs typeface="Arial" panose="020B0604020202020204" pitchFamily="34" charset="0"/>
              </a:rPr>
              <a:t> </a:t>
            </a:r>
            <a:endParaRPr lang="fr-FR" b="1" dirty="0">
              <a:solidFill>
                <a:srgbClr val="002060"/>
              </a:solidFill>
              <a:latin typeface="Arial" panose="020B0604020202020204" pitchFamily="34" charset="0"/>
              <a:cs typeface="Arial" panose="020B0604020202020204" pitchFamily="34" charset="0"/>
            </a:endParaRPr>
          </a:p>
        </p:txBody>
      </p:sp>
      <p:sp>
        <p:nvSpPr>
          <p:cNvPr id="3" name="Espace réservé du numéro de diapositive 2"/>
          <p:cNvSpPr>
            <a:spLocks noGrp="1"/>
          </p:cNvSpPr>
          <p:nvPr>
            <p:ph type="sldNum" sz="quarter" idx="12"/>
          </p:nvPr>
        </p:nvSpPr>
        <p:spPr/>
        <p:txBody>
          <a:bodyPr/>
          <a:lstStyle/>
          <a:p>
            <a:fld id="{741F4F01-61DF-473E-BE63-0FA9C50DF97D}" type="slidenum">
              <a:rPr lang="fr-FR" smtClean="0"/>
              <a:pPr/>
              <a:t>15</a:t>
            </a:fld>
            <a:endParaRPr lang="fr-FR"/>
          </a:p>
        </p:txBody>
      </p:sp>
      <p:sp>
        <p:nvSpPr>
          <p:cNvPr id="6" name="AutoShape 2" descr="RÃ©sultat de recherche d'images pour &quot;photo de james reason&quot;"/>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4637" y="31908"/>
            <a:ext cx="1152525" cy="565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Titre 1"/>
          <p:cNvSpPr>
            <a:spLocks noGrp="1"/>
          </p:cNvSpPr>
          <p:nvPr>
            <p:ph type="title"/>
          </p:nvPr>
        </p:nvSpPr>
        <p:spPr>
          <a:xfrm>
            <a:off x="1484030" y="178005"/>
            <a:ext cx="3251467" cy="614149"/>
          </a:xfrm>
        </p:spPr>
        <p:txBody>
          <a:bodyPr>
            <a:noAutofit/>
          </a:bodyPr>
          <a:lstStyle/>
          <a:p>
            <a:pPr algn="l"/>
            <a:r>
              <a:rPr lang="fr-FR" sz="2000" b="1" dirty="0" smtClean="0">
                <a:solidFill>
                  <a:srgbClr val="002060"/>
                </a:solidFill>
                <a:latin typeface="Arial" pitchFamily="34" charset="0"/>
                <a:cs typeface="Arial" pitchFamily="34" charset="0"/>
              </a:rPr>
              <a:t>IMPACT COVID 19</a:t>
            </a:r>
            <a:endParaRPr lang="fr-FR" sz="2000" b="1" dirty="0">
              <a:solidFill>
                <a:srgbClr val="002060"/>
              </a:solidFill>
              <a:latin typeface="Arial" pitchFamily="34" charset="0"/>
              <a:cs typeface="Arial" pitchFamily="34" charset="0"/>
            </a:endParaRPr>
          </a:p>
        </p:txBody>
      </p:sp>
      <p:sp>
        <p:nvSpPr>
          <p:cNvPr id="16" name="ZoneTexte 15"/>
          <p:cNvSpPr txBox="1"/>
          <p:nvPr/>
        </p:nvSpPr>
        <p:spPr>
          <a:xfrm>
            <a:off x="884743" y="5347772"/>
            <a:ext cx="1575988" cy="369332"/>
          </a:xfrm>
          <a:prstGeom prst="rect">
            <a:avLst/>
          </a:prstGeom>
          <a:solidFill>
            <a:srgbClr val="FFC000"/>
          </a:solidFill>
          <a:ln>
            <a:solidFill>
              <a:schemeClr val="tx1"/>
            </a:solidFill>
            <a:prstDash val="lgDash"/>
          </a:ln>
        </p:spPr>
        <p:txBody>
          <a:bodyPr wrap="square" rtlCol="0">
            <a:spAutoFit/>
          </a:bodyPr>
          <a:lstStyle/>
          <a:p>
            <a:pPr algn="ctr"/>
            <a:r>
              <a:rPr lang="fr-FR" b="1" dirty="0" smtClean="0">
                <a:latin typeface="Arial Narrow" panose="020B0606020202030204" pitchFamily="34" charset="0"/>
              </a:rPr>
              <a:t>Marche à blanc</a:t>
            </a:r>
            <a:endParaRPr lang="fr-FR" b="1" dirty="0">
              <a:latin typeface="Arial Narrow" panose="020B0606020202030204" pitchFamily="34" charset="0"/>
            </a:endParaRPr>
          </a:p>
        </p:txBody>
      </p:sp>
      <p:sp>
        <p:nvSpPr>
          <p:cNvPr id="17" name="ZoneTexte 16"/>
          <p:cNvSpPr txBox="1"/>
          <p:nvPr/>
        </p:nvSpPr>
        <p:spPr>
          <a:xfrm>
            <a:off x="2991353" y="3747532"/>
            <a:ext cx="1544931" cy="584775"/>
          </a:xfrm>
          <a:prstGeom prst="rect">
            <a:avLst/>
          </a:prstGeom>
          <a:solidFill>
            <a:srgbClr val="FFC000"/>
          </a:solidFill>
          <a:ln>
            <a:solidFill>
              <a:schemeClr val="tx1"/>
            </a:solidFill>
            <a:prstDash val="lgDash"/>
          </a:ln>
        </p:spPr>
        <p:txBody>
          <a:bodyPr wrap="square" rtlCol="0">
            <a:spAutoFit/>
          </a:bodyPr>
          <a:lstStyle/>
          <a:p>
            <a:pPr algn="ctr"/>
            <a:r>
              <a:rPr lang="fr-FR" sz="1600" b="1" dirty="0" smtClean="0">
                <a:latin typeface="Arial Narrow" panose="020B0606020202030204" pitchFamily="34" charset="0"/>
              </a:rPr>
              <a:t>Maintien du trafic Fret</a:t>
            </a:r>
            <a:endParaRPr lang="fr-FR" sz="1600" b="1" dirty="0">
              <a:latin typeface="Arial Narrow" panose="020B0606020202030204" pitchFamily="34" charset="0"/>
            </a:endParaRPr>
          </a:p>
        </p:txBody>
      </p:sp>
      <p:graphicFrame>
        <p:nvGraphicFramePr>
          <p:cNvPr id="18" name="Diagramme 17"/>
          <p:cNvGraphicFramePr/>
          <p:nvPr>
            <p:extLst>
              <p:ext uri="{D42A27DB-BD31-4B8C-83A1-F6EECF244321}">
                <p14:modId xmlns="" xmlns:p14="http://schemas.microsoft.com/office/powerpoint/2010/main" val="2436303925"/>
              </p:ext>
            </p:extLst>
          </p:nvPr>
        </p:nvGraphicFramePr>
        <p:xfrm>
          <a:off x="696434" y="1997121"/>
          <a:ext cx="10360573" cy="12961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lèche vers le bas 6"/>
          <p:cNvSpPr/>
          <p:nvPr/>
        </p:nvSpPr>
        <p:spPr>
          <a:xfrm>
            <a:off x="3567166" y="3114815"/>
            <a:ext cx="377038" cy="495022"/>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9" name="ZoneTexte 18"/>
          <p:cNvSpPr txBox="1"/>
          <p:nvPr/>
        </p:nvSpPr>
        <p:spPr>
          <a:xfrm>
            <a:off x="3616856" y="5131424"/>
            <a:ext cx="2893126" cy="1077218"/>
          </a:xfrm>
          <a:prstGeom prst="rect">
            <a:avLst/>
          </a:prstGeom>
          <a:solidFill>
            <a:srgbClr val="FFC000"/>
          </a:solidFill>
          <a:ln>
            <a:solidFill>
              <a:schemeClr val="tx1"/>
            </a:solidFill>
            <a:prstDash val="lgDash"/>
          </a:ln>
        </p:spPr>
        <p:txBody>
          <a:bodyPr wrap="square" rtlCol="0">
            <a:spAutoFit/>
          </a:bodyPr>
          <a:lstStyle/>
          <a:p>
            <a:pPr algn="ctr"/>
            <a:r>
              <a:rPr lang="fr-FR" sz="1600" b="1" dirty="0" smtClean="0">
                <a:latin typeface="Arial Narrow" panose="020B0606020202030204" pitchFamily="34" charset="0"/>
              </a:rPr>
              <a:t>Préservation, matériel, infrastructure (voie et, caténaire) et maintien de compétences personnel roulant.</a:t>
            </a:r>
            <a:endParaRPr lang="fr-FR" sz="1600" b="1" dirty="0">
              <a:latin typeface="Arial Narrow" panose="020B0606020202030204" pitchFamily="34" charset="0"/>
            </a:endParaRPr>
          </a:p>
        </p:txBody>
      </p:sp>
      <p:sp>
        <p:nvSpPr>
          <p:cNvPr id="20" name="Rectangle à coins arrondis 19"/>
          <p:cNvSpPr/>
          <p:nvPr/>
        </p:nvSpPr>
        <p:spPr>
          <a:xfrm>
            <a:off x="165611" y="891555"/>
            <a:ext cx="3423748" cy="568755"/>
          </a:xfrm>
          <a:prstGeom prst="roundRect">
            <a:avLst/>
          </a:prstGeom>
          <a:solidFill>
            <a:schemeClr val="accent3">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rgbClr val="FF0000"/>
                </a:solidFill>
              </a:rPr>
              <a:t>Décret 20-69 du 21 mars 2020</a:t>
            </a:r>
            <a:endParaRPr lang="fr-FR" sz="2000" b="1" dirty="0">
              <a:solidFill>
                <a:srgbClr val="FF0000"/>
              </a:solidFill>
            </a:endParaRPr>
          </a:p>
        </p:txBody>
      </p:sp>
      <p:sp>
        <p:nvSpPr>
          <p:cNvPr id="21" name="Flèche droite 20"/>
          <p:cNvSpPr/>
          <p:nvPr/>
        </p:nvSpPr>
        <p:spPr>
          <a:xfrm>
            <a:off x="3753132" y="1000249"/>
            <a:ext cx="818866" cy="377989"/>
          </a:xfrm>
          <a:prstGeom prst="rightArrow">
            <a:avLst>
              <a:gd name="adj1" fmla="val 57221"/>
              <a:gd name="adj2" fmla="val 50000"/>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b="1">
              <a:ln w="22225">
                <a:solidFill>
                  <a:schemeClr val="accent2"/>
                </a:solidFill>
                <a:prstDash val="solid"/>
              </a:ln>
              <a:solidFill>
                <a:schemeClr val="accent2">
                  <a:lumMod val="40000"/>
                  <a:lumOff val="60000"/>
                </a:schemeClr>
              </a:solidFill>
            </a:endParaRPr>
          </a:p>
        </p:txBody>
      </p:sp>
      <p:sp>
        <p:nvSpPr>
          <p:cNvPr id="23" name="Rectangle à coins arrondis 22"/>
          <p:cNvSpPr/>
          <p:nvPr/>
        </p:nvSpPr>
        <p:spPr>
          <a:xfrm>
            <a:off x="4640239" y="835150"/>
            <a:ext cx="7469873" cy="647286"/>
          </a:xfrm>
          <a:prstGeom prst="roundRect">
            <a:avLst/>
          </a:prstGeom>
          <a:solidFill>
            <a:schemeClr val="accent3">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rgbClr val="FF0000"/>
                </a:solidFill>
              </a:rPr>
              <a:t>Mesures de prévention et de lutte contre la propagation du </a:t>
            </a:r>
            <a:r>
              <a:rPr lang="fr-FR" sz="2000" b="1" dirty="0" err="1" smtClean="0">
                <a:solidFill>
                  <a:srgbClr val="FF0000"/>
                </a:solidFill>
              </a:rPr>
              <a:t>Covid</a:t>
            </a:r>
            <a:r>
              <a:rPr lang="fr-FR" sz="2000" b="1" dirty="0" smtClean="0">
                <a:solidFill>
                  <a:srgbClr val="FF0000"/>
                </a:solidFill>
              </a:rPr>
              <a:t> 19 </a:t>
            </a:r>
            <a:endParaRPr lang="fr-FR" sz="2000" b="1" dirty="0">
              <a:solidFill>
                <a:srgbClr val="FF0000"/>
              </a:solidFill>
            </a:endParaRPr>
          </a:p>
        </p:txBody>
      </p:sp>
      <p:sp>
        <p:nvSpPr>
          <p:cNvPr id="22" name="Flèche droite 21"/>
          <p:cNvSpPr/>
          <p:nvPr/>
        </p:nvSpPr>
        <p:spPr>
          <a:xfrm>
            <a:off x="4570069" y="3913598"/>
            <a:ext cx="558801" cy="276096"/>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5" name="Flèche vers le bas 24"/>
          <p:cNvSpPr/>
          <p:nvPr/>
        </p:nvSpPr>
        <p:spPr>
          <a:xfrm>
            <a:off x="1365678" y="4753672"/>
            <a:ext cx="387927" cy="495022"/>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6" name="ZoneTexte 25"/>
          <p:cNvSpPr txBox="1"/>
          <p:nvPr/>
        </p:nvSpPr>
        <p:spPr>
          <a:xfrm>
            <a:off x="5187889" y="3747533"/>
            <a:ext cx="1544931" cy="584775"/>
          </a:xfrm>
          <a:prstGeom prst="rect">
            <a:avLst/>
          </a:prstGeom>
          <a:solidFill>
            <a:srgbClr val="FFC000"/>
          </a:solidFill>
          <a:ln>
            <a:solidFill>
              <a:schemeClr val="tx1"/>
            </a:solidFill>
            <a:prstDash val="lgDash"/>
          </a:ln>
        </p:spPr>
        <p:txBody>
          <a:bodyPr wrap="square" rtlCol="0">
            <a:spAutoFit/>
          </a:bodyPr>
          <a:lstStyle/>
          <a:p>
            <a:pPr algn="ctr"/>
            <a:r>
              <a:rPr lang="fr-FR" sz="1600" b="1" dirty="0" smtClean="0">
                <a:latin typeface="Arial Narrow" panose="020B0606020202030204" pitchFamily="34" charset="0"/>
              </a:rPr>
              <a:t>Préservation des connaissances.</a:t>
            </a:r>
            <a:endParaRPr lang="fr-FR" sz="1600" b="1" dirty="0">
              <a:latin typeface="Arial Narrow" panose="020B0606020202030204" pitchFamily="34" charset="0"/>
            </a:endParaRPr>
          </a:p>
        </p:txBody>
      </p:sp>
      <p:pic>
        <p:nvPicPr>
          <p:cNvPr id="24" name="Picture 2"/>
          <p:cNvPicPr>
            <a:picLocks noChangeAspect="1" noChangeArrowheads="1"/>
          </p:cNvPicPr>
          <p:nvPr/>
        </p:nvPicPr>
        <p:blipFill>
          <a:blip r:embed="rId7" cstate="print"/>
          <a:srcRect/>
          <a:stretch>
            <a:fillRect/>
          </a:stretch>
        </p:blipFill>
        <p:spPr bwMode="auto">
          <a:xfrm>
            <a:off x="11505063" y="1"/>
            <a:ext cx="686936" cy="753668"/>
          </a:xfrm>
          <a:prstGeom prst="rect">
            <a:avLst/>
          </a:prstGeom>
          <a:noFill/>
          <a:ln w="9525">
            <a:noFill/>
            <a:miter lim="800000"/>
            <a:headEnd/>
            <a:tailEnd/>
          </a:ln>
          <a:effectLst/>
        </p:spPr>
      </p:pic>
      <p:sp>
        <p:nvSpPr>
          <p:cNvPr id="27" name="Flèche droite 26"/>
          <p:cNvSpPr/>
          <p:nvPr/>
        </p:nvSpPr>
        <p:spPr>
          <a:xfrm>
            <a:off x="2811783" y="5376184"/>
            <a:ext cx="558801" cy="276096"/>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grpSp>
        <p:nvGrpSpPr>
          <p:cNvPr id="28" name="Groupe 27"/>
          <p:cNvGrpSpPr/>
          <p:nvPr/>
        </p:nvGrpSpPr>
        <p:grpSpPr>
          <a:xfrm>
            <a:off x="10171074" y="3742985"/>
            <a:ext cx="1840007" cy="518441"/>
            <a:chOff x="8615" y="388830"/>
            <a:chExt cx="1840007" cy="518441"/>
          </a:xfrm>
          <a:scene3d>
            <a:camera prst="orthographicFront"/>
            <a:lightRig rig="flat" dir="t"/>
          </a:scene3d>
        </p:grpSpPr>
        <p:sp>
          <p:nvSpPr>
            <p:cNvPr id="29" name="Rectangle à coins arrondis 28"/>
            <p:cNvSpPr/>
            <p:nvPr/>
          </p:nvSpPr>
          <p:spPr>
            <a:xfrm>
              <a:off x="8615" y="388830"/>
              <a:ext cx="1840007" cy="518441"/>
            </a:xfrm>
            <a:prstGeom prst="roundRect">
              <a:avLst/>
            </a:prstGeom>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sp>
        <p:sp>
          <p:nvSpPr>
            <p:cNvPr id="30" name="Rectangle 29"/>
            <p:cNvSpPr/>
            <p:nvPr/>
          </p:nvSpPr>
          <p:spPr>
            <a:xfrm>
              <a:off x="33923" y="414138"/>
              <a:ext cx="1789391" cy="46782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kern="1200" dirty="0" smtClean="0">
                  <a:latin typeface="Arial Narrow" panose="020B0606020202030204" pitchFamily="34" charset="0"/>
                </a:rPr>
                <a:t>Mesures de sécurité</a:t>
              </a:r>
              <a:endParaRPr lang="fr-FR" sz="1600" b="1" kern="1200" dirty="0">
                <a:latin typeface="Arial Narrow" panose="020B0606020202030204" pitchFamily="34" charset="0"/>
              </a:endParaRPr>
            </a:p>
          </p:txBody>
        </p:sp>
      </p:grpSp>
      <p:grpSp>
        <p:nvGrpSpPr>
          <p:cNvPr id="31" name="Groupe 30"/>
          <p:cNvGrpSpPr/>
          <p:nvPr/>
        </p:nvGrpSpPr>
        <p:grpSpPr>
          <a:xfrm>
            <a:off x="592622" y="4018215"/>
            <a:ext cx="1840007" cy="518441"/>
            <a:chOff x="8615" y="388830"/>
            <a:chExt cx="1840007" cy="518441"/>
          </a:xfrm>
          <a:scene3d>
            <a:camera prst="orthographicFront"/>
            <a:lightRig rig="flat" dir="t"/>
          </a:scene3d>
        </p:grpSpPr>
        <p:sp>
          <p:nvSpPr>
            <p:cNvPr id="32" name="Rectangle à coins arrondis 31"/>
            <p:cNvSpPr/>
            <p:nvPr/>
          </p:nvSpPr>
          <p:spPr>
            <a:xfrm>
              <a:off x="8615" y="388830"/>
              <a:ext cx="1840007" cy="518441"/>
            </a:xfrm>
            <a:prstGeom prst="roundRect">
              <a:avLst/>
            </a:prstGeom>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sp>
        <p:sp>
          <p:nvSpPr>
            <p:cNvPr id="33" name="Rectangle 32"/>
            <p:cNvSpPr/>
            <p:nvPr/>
          </p:nvSpPr>
          <p:spPr>
            <a:xfrm>
              <a:off x="33923" y="414138"/>
              <a:ext cx="1789391" cy="46782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kern="1200" dirty="0" smtClean="0">
                  <a:latin typeface="Arial Narrow" panose="020B0606020202030204" pitchFamily="34" charset="0"/>
                </a:rPr>
                <a:t>Mesures de sécurité</a:t>
              </a:r>
              <a:endParaRPr lang="fr-FR" sz="1600" b="1" kern="1200" dirty="0">
                <a:latin typeface="Arial Narrow" panose="020B0606020202030204" pitchFamily="34" charset="0"/>
              </a:endParaRPr>
            </a:p>
          </p:txBody>
        </p:sp>
      </p:grpSp>
      <p:grpSp>
        <p:nvGrpSpPr>
          <p:cNvPr id="34" name="Groupe 33"/>
          <p:cNvGrpSpPr/>
          <p:nvPr/>
        </p:nvGrpSpPr>
        <p:grpSpPr>
          <a:xfrm>
            <a:off x="7110484" y="3556610"/>
            <a:ext cx="2088107" cy="1056333"/>
            <a:chOff x="4248101" y="134216"/>
            <a:chExt cx="1863425" cy="1056333"/>
          </a:xfrm>
          <a:scene3d>
            <a:camera prst="orthographicFront"/>
            <a:lightRig rig="flat" dir="t"/>
          </a:scene3d>
        </p:grpSpPr>
        <p:sp>
          <p:nvSpPr>
            <p:cNvPr id="35" name="Rectangle à coins arrondis 34"/>
            <p:cNvSpPr/>
            <p:nvPr/>
          </p:nvSpPr>
          <p:spPr>
            <a:xfrm>
              <a:off x="4260282" y="134216"/>
              <a:ext cx="1840007" cy="1027669"/>
            </a:xfrm>
            <a:prstGeom prst="roundRect">
              <a:avLst/>
            </a:prstGeom>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sp>
        <p:sp>
          <p:nvSpPr>
            <p:cNvPr id="36" name="Rectangle 35"/>
            <p:cNvSpPr/>
            <p:nvPr/>
          </p:nvSpPr>
          <p:spPr>
            <a:xfrm>
              <a:off x="4248101" y="184382"/>
              <a:ext cx="1863425" cy="1006167"/>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kern="1200" dirty="0" smtClean="0">
                  <a:latin typeface="Arial Narrow" panose="020B0606020202030204" pitchFamily="34" charset="0"/>
                </a:rPr>
                <a:t>Manque d’activité</a:t>
              </a:r>
            </a:p>
            <a:p>
              <a:pPr lvl="0" algn="ctr" defTabSz="711200">
                <a:lnSpc>
                  <a:spcPct val="90000"/>
                </a:lnSpc>
                <a:spcBef>
                  <a:spcPct val="0"/>
                </a:spcBef>
                <a:spcAft>
                  <a:spcPct val="35000"/>
                </a:spcAft>
              </a:pPr>
              <a:r>
                <a:rPr lang="fr-FR" sz="1600" b="1" kern="1200" dirty="0" smtClean="0">
                  <a:latin typeface="Arial Narrow" panose="020B0606020202030204" pitchFamily="34" charset="0"/>
                </a:rPr>
                <a:t>±</a:t>
              </a:r>
            </a:p>
            <a:p>
              <a:pPr lvl="0" algn="ctr" defTabSz="711200">
                <a:lnSpc>
                  <a:spcPct val="90000"/>
                </a:lnSpc>
                <a:spcBef>
                  <a:spcPct val="0"/>
                </a:spcBef>
                <a:spcAft>
                  <a:spcPct val="35000"/>
                </a:spcAft>
              </a:pPr>
              <a:r>
                <a:rPr lang="fr-FR" sz="1600" b="1" kern="1200" dirty="0" smtClean="0">
                  <a:latin typeface="Arial Narrow" panose="020B0606020202030204" pitchFamily="34" charset="0"/>
                </a:rPr>
                <a:t>Perte de connaissances </a:t>
              </a:r>
              <a:endParaRPr lang="fr-FR" sz="1600" b="1" kern="1200" dirty="0">
                <a:latin typeface="Arial Narrow" panose="020B0606020202030204" pitchFamily="34" charset="0"/>
              </a:endParaRPr>
            </a:p>
          </p:txBody>
        </p:sp>
      </p:grpSp>
      <p:sp>
        <p:nvSpPr>
          <p:cNvPr id="37" name="Flèche vers le bas 36"/>
          <p:cNvSpPr/>
          <p:nvPr/>
        </p:nvSpPr>
        <p:spPr>
          <a:xfrm>
            <a:off x="10652628" y="4386331"/>
            <a:ext cx="377038" cy="495022"/>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38" name="ZoneTexte 37"/>
          <p:cNvSpPr txBox="1"/>
          <p:nvPr/>
        </p:nvSpPr>
        <p:spPr>
          <a:xfrm>
            <a:off x="9719680" y="5065459"/>
            <a:ext cx="2285273" cy="830997"/>
          </a:xfrm>
          <a:prstGeom prst="rect">
            <a:avLst/>
          </a:prstGeom>
          <a:solidFill>
            <a:srgbClr val="FFC000"/>
          </a:solidFill>
          <a:ln>
            <a:solidFill>
              <a:schemeClr val="tx1"/>
            </a:solidFill>
            <a:prstDash val="lgDash"/>
          </a:ln>
        </p:spPr>
        <p:txBody>
          <a:bodyPr wrap="square" rtlCol="0">
            <a:spAutoFit/>
          </a:bodyPr>
          <a:lstStyle/>
          <a:p>
            <a:pPr algn="ctr"/>
            <a:r>
              <a:rPr lang="fr-FR" sz="1600" b="1" dirty="0" smtClean="0">
                <a:latin typeface="Arial Narrow" panose="020B0606020202030204" pitchFamily="34" charset="0"/>
              </a:rPr>
              <a:t>Mise en œuvre PAS Spécial  règles  de circulation.</a:t>
            </a:r>
            <a:endParaRPr lang="fr-FR" sz="1600" b="1" dirty="0">
              <a:latin typeface="Arial Narrow" panose="020B0606020202030204" pitchFamily="34" charset="0"/>
            </a:endParaRPr>
          </a:p>
        </p:txBody>
      </p:sp>
      <p:sp>
        <p:nvSpPr>
          <p:cNvPr id="39" name="Flèche droite 38"/>
          <p:cNvSpPr/>
          <p:nvPr/>
        </p:nvSpPr>
        <p:spPr>
          <a:xfrm>
            <a:off x="9526137" y="3903259"/>
            <a:ext cx="464025" cy="302355"/>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cxnSp>
        <p:nvCxnSpPr>
          <p:cNvPr id="43" name="Connecteur en angle 42"/>
          <p:cNvCxnSpPr/>
          <p:nvPr/>
        </p:nvCxnSpPr>
        <p:spPr>
          <a:xfrm rot="16200000" flipH="1">
            <a:off x="6025489" y="4387756"/>
            <a:ext cx="2361063" cy="655092"/>
          </a:xfrm>
          <a:prstGeom prst="bentConnector3">
            <a:avLst>
              <a:gd name="adj1" fmla="val 50000"/>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 xmlns:p14="http://schemas.microsoft.com/office/powerpoint/2010/main" val="25282562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FR" smtClean="0"/>
              <a:t>Séminaire en ligne EUMedRail </a:t>
            </a:r>
            <a:endParaRPr lang="fr-FR" dirty="0"/>
          </a:p>
        </p:txBody>
      </p:sp>
      <p:sp>
        <p:nvSpPr>
          <p:cNvPr id="5" name="Espace réservé du numéro de diapositive 4"/>
          <p:cNvSpPr>
            <a:spLocks noGrp="1"/>
          </p:cNvSpPr>
          <p:nvPr>
            <p:ph type="sldNum" sz="quarter" idx="12"/>
          </p:nvPr>
        </p:nvSpPr>
        <p:spPr/>
        <p:txBody>
          <a:bodyPr/>
          <a:lstStyle/>
          <a:p>
            <a:fld id="{741F4F01-61DF-473E-BE63-0FA9C50DF97D}" type="slidenum">
              <a:rPr lang="fr-FR" smtClean="0"/>
              <a:pPr/>
              <a:t>16</a:t>
            </a:fld>
            <a:endParaRPr lang="fr-FR"/>
          </a:p>
        </p:txBody>
      </p:sp>
      <p:sp>
        <p:nvSpPr>
          <p:cNvPr id="2" name="Titre 1"/>
          <p:cNvSpPr>
            <a:spLocks noGrp="1"/>
          </p:cNvSpPr>
          <p:nvPr>
            <p:ph type="title" idx="4294967295"/>
          </p:nvPr>
        </p:nvSpPr>
        <p:spPr>
          <a:xfrm>
            <a:off x="3079912" y="2790416"/>
            <a:ext cx="6772275" cy="1362075"/>
          </a:xfrm>
        </p:spPr>
        <p:txBody>
          <a:bodyPr/>
          <a:lstStyle/>
          <a:p>
            <a:r>
              <a:rPr lang="fr-FR" b="1" dirty="0" smtClean="0">
                <a:latin typeface="Arial" panose="020B0604020202020204" pitchFamily="34" charset="0"/>
                <a:cs typeface="Arial" panose="020B0604020202020204" pitchFamily="34" charset="0"/>
              </a:rPr>
              <a:t>Merci de votre attention</a:t>
            </a:r>
            <a:endParaRPr lang="fr-FR" b="1" dirty="0">
              <a:latin typeface="Arial" panose="020B0604020202020204" pitchFamily="34" charset="0"/>
              <a:cs typeface="Arial" panose="020B0604020202020204" pitchFamily="34" charset="0"/>
            </a:endParaRPr>
          </a:p>
        </p:txBody>
      </p:sp>
      <p:pic>
        <p:nvPicPr>
          <p:cNvPr id="4" name="Picture 5"/>
          <p:cNvPicPr preferRelativeResize="0">
            <a:picLocks noChangeArrowheads="1"/>
          </p:cNvPicPr>
          <p:nvPr/>
        </p:nvPicPr>
        <p:blipFill>
          <a:blip r:embed="rId2" cstate="print"/>
          <a:srcRect/>
          <a:stretch>
            <a:fillRect/>
          </a:stretch>
        </p:blipFill>
        <p:spPr bwMode="auto">
          <a:xfrm>
            <a:off x="4296000" y="248485"/>
            <a:ext cx="3600000" cy="2880000"/>
          </a:xfrm>
          <a:prstGeom prst="ellipse">
            <a:avLst/>
          </a:prstGeom>
          <a:ln>
            <a:noFill/>
          </a:ln>
          <a:effectLst>
            <a:softEdge rad="112500"/>
          </a:effectLst>
        </p:spPr>
      </p:pic>
      <p:pic>
        <p:nvPicPr>
          <p:cNvPr id="9"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4637" y="31908"/>
            <a:ext cx="1152525" cy="565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ZoneTexte 6"/>
          <p:cNvSpPr txBox="1"/>
          <p:nvPr/>
        </p:nvSpPr>
        <p:spPr>
          <a:xfrm>
            <a:off x="218366" y="5895833"/>
            <a:ext cx="2442948" cy="646331"/>
          </a:xfrm>
          <a:prstGeom prst="rect">
            <a:avLst/>
          </a:prstGeom>
          <a:noFill/>
        </p:spPr>
        <p:txBody>
          <a:bodyPr wrap="square" rtlCol="0">
            <a:spAutoFit/>
          </a:bodyPr>
          <a:lstStyle/>
          <a:p>
            <a:r>
              <a:rPr lang="fr-FR" sz="1200" b="1" dirty="0" smtClean="0">
                <a:solidFill>
                  <a:srgbClr val="00B0F0"/>
                </a:solidFill>
                <a:latin typeface="Arial" pitchFamily="34" charset="0"/>
                <a:cs typeface="Arial" pitchFamily="34" charset="0"/>
              </a:rPr>
              <a:t>Présentation: A. KECHOUT</a:t>
            </a:r>
          </a:p>
          <a:p>
            <a:r>
              <a:rPr lang="fr-FR" sz="1200" b="1" dirty="0" smtClean="0">
                <a:solidFill>
                  <a:srgbClr val="00B0F0"/>
                </a:solidFill>
                <a:latin typeface="Arial" pitchFamily="34" charset="0"/>
                <a:cs typeface="Arial" pitchFamily="34" charset="0"/>
              </a:rPr>
              <a:t>Directeur Délégué à la Sécurité d’Exploitation Ferroviaire.</a:t>
            </a:r>
            <a:endParaRPr lang="fr-FR" sz="1200" b="1" dirty="0">
              <a:solidFill>
                <a:srgbClr val="00B0F0"/>
              </a:solidFill>
              <a:latin typeface="Arial" pitchFamily="34" charset="0"/>
              <a:cs typeface="Arial" pitchFamily="34" charset="0"/>
            </a:endParaRPr>
          </a:p>
        </p:txBody>
      </p:sp>
    </p:spTree>
    <p:extLst>
      <p:ext uri="{BB962C8B-B14F-4D97-AF65-F5344CB8AC3E}">
        <p14:creationId xmlns="" xmlns:p14="http://schemas.microsoft.com/office/powerpoint/2010/main" val="342063823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342" y="412949"/>
            <a:ext cx="2196336" cy="766916"/>
          </a:xfrm>
        </p:spPr>
        <p:txBody>
          <a:bodyPr>
            <a:normAutofit/>
          </a:bodyPr>
          <a:lstStyle/>
          <a:p>
            <a:r>
              <a:rPr lang="fr-FR"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anose="020B0604020202020204" pitchFamily="34" charset="0"/>
                <a:cs typeface="Arial" panose="020B0604020202020204" pitchFamily="34" charset="0"/>
              </a:rPr>
              <a:t>PLAN</a:t>
            </a:r>
            <a:endParaRPr lang="fr-FR"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anose="020B0604020202020204" pitchFamily="34" charset="0"/>
              <a:cs typeface="Arial" panose="020B0604020202020204" pitchFamily="34" charset="0"/>
            </a:endParaRPr>
          </a:p>
        </p:txBody>
      </p:sp>
      <p:sp>
        <p:nvSpPr>
          <p:cNvPr id="3" name="Sous-titre 2"/>
          <p:cNvSpPr>
            <a:spLocks noGrp="1"/>
          </p:cNvSpPr>
          <p:nvPr>
            <p:ph type="subTitle" idx="1"/>
          </p:nvPr>
        </p:nvSpPr>
        <p:spPr>
          <a:xfrm>
            <a:off x="491613" y="1375031"/>
            <a:ext cx="7308496" cy="4596278"/>
          </a:xfrm>
          <a:gradFill flip="none" rotWithShape="1">
            <a:gsLst>
              <a:gs pos="0">
                <a:schemeClr val="accent6">
                  <a:lumMod val="75000"/>
                </a:schemeClr>
              </a:gs>
              <a:gs pos="50000">
                <a:schemeClr val="accent1">
                  <a:tint val="44500"/>
                  <a:satMod val="160000"/>
                </a:schemeClr>
              </a:gs>
              <a:gs pos="100000">
                <a:schemeClr val="accent1">
                  <a:tint val="23500"/>
                  <a:satMod val="160000"/>
                </a:schemeClr>
              </a:gs>
            </a:gsLst>
            <a:lin ang="18900000" scaled="1"/>
            <a:tileRect/>
          </a:gradFill>
          <a:ln w="57150" cmpd="dbl">
            <a:solidFill>
              <a:schemeClr val="tx1"/>
            </a:solidFill>
            <a:prstDash val="lgDash"/>
          </a:ln>
        </p:spPr>
        <p:txBody>
          <a:bodyPr>
            <a:noAutofit/>
          </a:bodyPr>
          <a:lstStyle/>
          <a:p>
            <a:pPr algn="l"/>
            <a:r>
              <a:rPr lang="fr-FR" sz="2000" b="1" dirty="0" smtClean="0">
                <a:solidFill>
                  <a:srgbClr val="002060"/>
                </a:solidFill>
                <a:latin typeface="Arial" panose="020B0604020202020204" pitchFamily="34" charset="0"/>
                <a:cs typeface="Arial" panose="020B0604020202020204" pitchFamily="34" charset="0"/>
              </a:rPr>
              <a:t>LOIS RELATIVES A LA SECURITE FERROVIAIRE</a:t>
            </a:r>
          </a:p>
          <a:p>
            <a:pPr algn="l"/>
            <a:r>
              <a:rPr lang="fr-FR" sz="2000" b="1" dirty="0" smtClean="0">
                <a:solidFill>
                  <a:srgbClr val="002060"/>
                </a:solidFill>
                <a:latin typeface="Arial" panose="020B0604020202020204" pitchFamily="34" charset="0"/>
                <a:cs typeface="Arial" panose="020B0604020202020204" pitchFamily="34" charset="0"/>
              </a:rPr>
              <a:t>RISQUES GENERES PAR L’ACTIVITE FERROVIAIRE</a:t>
            </a:r>
          </a:p>
          <a:p>
            <a:pPr algn="l"/>
            <a:r>
              <a:rPr lang="fr-FR" sz="2000" b="1" dirty="0" smtClean="0">
                <a:solidFill>
                  <a:srgbClr val="002060"/>
                </a:solidFill>
                <a:latin typeface="Arial" panose="020B0604020202020204" pitchFamily="34" charset="0"/>
                <a:cs typeface="Arial" panose="020B0604020202020204" pitchFamily="34" charset="0"/>
              </a:rPr>
              <a:t>DEFINIR LA SECURITE</a:t>
            </a:r>
          </a:p>
          <a:p>
            <a:pPr algn="l"/>
            <a:r>
              <a:rPr lang="fr-FR" sz="2000" b="1" dirty="0" smtClean="0">
                <a:solidFill>
                  <a:srgbClr val="002060"/>
                </a:solidFill>
                <a:latin typeface="Arial" panose="020B0604020202020204" pitchFamily="34" charset="0"/>
                <a:cs typeface="Arial" panose="020B0604020202020204" pitchFamily="34" charset="0"/>
              </a:rPr>
              <a:t>PROCESSUS DE GESTION DE LA SECURITE</a:t>
            </a:r>
          </a:p>
          <a:p>
            <a:pPr marL="722313" indent="-279400" algn="l">
              <a:buFont typeface="Arial" panose="020B0604020202020204" pitchFamily="34" charset="0"/>
              <a:buChar char="•"/>
            </a:pPr>
            <a:r>
              <a:rPr lang="fr-FR" sz="2000" b="1" dirty="0" smtClean="0">
                <a:solidFill>
                  <a:srgbClr val="002060"/>
                </a:solidFill>
                <a:latin typeface="Arial" panose="020B0604020202020204" pitchFamily="34" charset="0"/>
                <a:cs typeface="Arial" panose="020B0604020202020204" pitchFamily="34" charset="0"/>
              </a:rPr>
              <a:t>OPERATEURS DE SECURITE</a:t>
            </a:r>
          </a:p>
          <a:p>
            <a:pPr marL="722313" indent="-279400" algn="l">
              <a:buFont typeface="Arial" panose="020B0604020202020204" pitchFamily="34" charset="0"/>
              <a:buChar char="•"/>
            </a:pPr>
            <a:r>
              <a:rPr lang="fr-FR" sz="2000" b="1" dirty="0" smtClean="0">
                <a:solidFill>
                  <a:srgbClr val="002060"/>
                </a:solidFill>
                <a:latin typeface="Arial" panose="020B0604020202020204" pitchFamily="34" charset="0"/>
                <a:cs typeface="Arial" panose="020B0604020202020204" pitchFamily="34" charset="0"/>
              </a:rPr>
              <a:t>INSTALLATIONS DE SECURITE</a:t>
            </a:r>
          </a:p>
          <a:p>
            <a:pPr algn="l"/>
            <a:r>
              <a:rPr lang="fr-FR" sz="2000" b="1" dirty="0" smtClean="0">
                <a:solidFill>
                  <a:srgbClr val="002060"/>
                </a:solidFill>
                <a:latin typeface="Arial" panose="020B0604020202020204" pitchFamily="34" charset="0"/>
                <a:cs typeface="Arial" panose="020B0604020202020204" pitchFamily="34" charset="0"/>
              </a:rPr>
              <a:t>NOTION DE SECURITE SYSTÈME DE SECURITE</a:t>
            </a:r>
          </a:p>
          <a:p>
            <a:pPr algn="l"/>
            <a:r>
              <a:rPr lang="fr-FR" sz="2000" b="1" dirty="0" smtClean="0">
                <a:solidFill>
                  <a:srgbClr val="002060"/>
                </a:solidFill>
                <a:latin typeface="Arial" panose="020B0604020202020204" pitchFamily="34" charset="0"/>
                <a:cs typeface="Arial" panose="020B0604020202020204" pitchFamily="34" charset="0"/>
              </a:rPr>
              <a:t>SGS PILOTAGE DE LA SECURITE</a:t>
            </a:r>
          </a:p>
          <a:p>
            <a:pPr algn="l"/>
            <a:r>
              <a:rPr lang="fr-FR" sz="2000" b="1" dirty="0" smtClean="0">
                <a:solidFill>
                  <a:srgbClr val="002060"/>
                </a:solidFill>
                <a:latin typeface="Arial" panose="020B0604020202020204" pitchFamily="34" charset="0"/>
                <a:cs typeface="Arial" panose="020B0604020202020204" pitchFamily="34" charset="0"/>
              </a:rPr>
              <a:t>ORGANIGRAMME NATIONAL</a:t>
            </a:r>
          </a:p>
          <a:p>
            <a:pPr algn="l"/>
            <a:r>
              <a:rPr lang="fr-FR" sz="2000" b="1" dirty="0" smtClean="0">
                <a:solidFill>
                  <a:srgbClr val="002060"/>
                </a:solidFill>
                <a:latin typeface="Arial" panose="020B0604020202020204" pitchFamily="34" charset="0"/>
                <a:cs typeface="Arial" panose="020B0604020202020204" pitchFamily="34" charset="0"/>
              </a:rPr>
              <a:t>ORGANIGRAMME REGIONAL</a:t>
            </a:r>
          </a:p>
          <a:p>
            <a:pPr algn="l"/>
            <a:r>
              <a:rPr lang="fr-FR" sz="2000" b="1" dirty="0" smtClean="0">
                <a:solidFill>
                  <a:srgbClr val="002060"/>
                </a:solidFill>
                <a:latin typeface="Arial" panose="020B0604020202020204" pitchFamily="34" charset="0"/>
                <a:cs typeface="Arial" panose="020B0604020202020204" pitchFamily="34" charset="0"/>
              </a:rPr>
              <a:t>DEMARCHE SGS</a:t>
            </a:r>
          </a:p>
          <a:p>
            <a:pPr algn="l"/>
            <a:r>
              <a:rPr lang="fr-FR" sz="2000" b="1" dirty="0" smtClean="0">
                <a:solidFill>
                  <a:srgbClr val="002060"/>
                </a:solidFill>
                <a:latin typeface="Arial" panose="020B0604020202020204" pitchFamily="34" charset="0"/>
                <a:cs typeface="Arial" panose="020B0604020202020204" pitchFamily="34" charset="0"/>
              </a:rPr>
              <a:t>IMPACT COVID 19</a:t>
            </a:r>
          </a:p>
          <a:p>
            <a:pPr algn="l"/>
            <a:endParaRPr lang="fr-FR" sz="2000" b="1" dirty="0" smtClean="0">
              <a:solidFill>
                <a:srgbClr val="002060"/>
              </a:solidFill>
              <a:latin typeface="Arial" panose="020B0604020202020204" pitchFamily="34" charset="0"/>
              <a:cs typeface="Arial" panose="020B0604020202020204" pitchFamily="34" charset="0"/>
            </a:endParaRPr>
          </a:p>
          <a:p>
            <a:pPr algn="l"/>
            <a:endParaRPr lang="fr-FR" sz="2000" b="1" dirty="0" smtClean="0">
              <a:solidFill>
                <a:srgbClr val="002060"/>
              </a:solidFill>
              <a:latin typeface="Arial" panose="020B0604020202020204" pitchFamily="34" charset="0"/>
              <a:cs typeface="Arial" panose="020B0604020202020204" pitchFamily="34" charset="0"/>
            </a:endParaRPr>
          </a:p>
          <a:p>
            <a:pPr algn="l"/>
            <a:endParaRPr lang="fr-FR" sz="2000" b="1" dirty="0" smtClean="0">
              <a:solidFill>
                <a:srgbClr val="002060"/>
              </a:solidFill>
              <a:latin typeface="Arial" panose="020B0604020202020204" pitchFamily="34" charset="0"/>
              <a:cs typeface="Arial" panose="020B0604020202020204" pitchFamily="34" charset="0"/>
            </a:endParaRPr>
          </a:p>
          <a:p>
            <a:pPr algn="l"/>
            <a:endParaRPr lang="fr-FR" sz="2000" b="1" dirty="0">
              <a:solidFill>
                <a:srgbClr val="002060"/>
              </a:solidFill>
              <a:latin typeface="Arial" panose="020B0604020202020204" pitchFamily="34" charset="0"/>
              <a:cs typeface="Arial" panose="020B0604020202020204" pitchFamily="34" charset="0"/>
            </a:endParaRPr>
          </a:p>
        </p:txBody>
      </p:sp>
      <p:sp>
        <p:nvSpPr>
          <p:cNvPr id="4" name="Espace réservé du pied de page 3"/>
          <p:cNvSpPr>
            <a:spLocks noGrp="1"/>
          </p:cNvSpPr>
          <p:nvPr>
            <p:ph type="ftr" sz="quarter" idx="11"/>
          </p:nvPr>
        </p:nvSpPr>
        <p:spPr>
          <a:xfrm>
            <a:off x="4165598" y="6356353"/>
            <a:ext cx="4919407" cy="365125"/>
          </a:xfrm>
        </p:spPr>
        <p:txBody>
          <a:bodyPr/>
          <a:lstStyle/>
          <a:p>
            <a:r>
              <a:rPr lang="fr-FR" b="1" smtClean="0">
                <a:solidFill>
                  <a:srgbClr val="002060"/>
                </a:solidFill>
                <a:latin typeface="Arial" panose="020B0604020202020204" pitchFamily="34" charset="0"/>
                <a:cs typeface="Arial" panose="020B0604020202020204" pitchFamily="34" charset="0"/>
              </a:rPr>
              <a:t>Séminaire en ligne EUMedRail </a:t>
            </a:r>
            <a:endParaRPr lang="fr-FR" b="1" dirty="0">
              <a:solidFill>
                <a:srgbClr val="002060"/>
              </a:solidFill>
              <a:latin typeface="Arial" panose="020B0604020202020204" pitchFamily="34" charset="0"/>
              <a:cs typeface="Arial" panose="020B0604020202020204" pitchFamily="34" charset="0"/>
            </a:endParaRPr>
          </a:p>
        </p:txBody>
      </p:sp>
      <p:sp>
        <p:nvSpPr>
          <p:cNvPr id="7" name="Espace réservé du numéro de diapositive 6"/>
          <p:cNvSpPr>
            <a:spLocks noGrp="1"/>
          </p:cNvSpPr>
          <p:nvPr>
            <p:ph type="sldNum" sz="quarter" idx="12"/>
          </p:nvPr>
        </p:nvSpPr>
        <p:spPr/>
        <p:txBody>
          <a:bodyPr/>
          <a:lstStyle/>
          <a:p>
            <a:fld id="{741F4F01-61DF-473E-BE63-0FA9C50DF97D}" type="slidenum">
              <a:rPr lang="fr-FR" smtClean="0"/>
              <a:pPr/>
              <a:t>2</a:t>
            </a:fld>
            <a:endParaRPr lang="fr-FR"/>
          </a:p>
        </p:txBody>
      </p:sp>
      <p:pic>
        <p:nvPicPr>
          <p:cNvPr id="1026" name="Picture 2"/>
          <p:cNvPicPr>
            <a:picLocks noChangeAspect="1" noChangeArrowheads="1"/>
          </p:cNvPicPr>
          <p:nvPr/>
        </p:nvPicPr>
        <p:blipFill>
          <a:blip r:embed="rId2"/>
          <a:srcRect/>
          <a:stretch>
            <a:fillRect/>
          </a:stretch>
        </p:blipFill>
        <p:spPr bwMode="auto">
          <a:xfrm>
            <a:off x="11081982" y="0"/>
            <a:ext cx="1110018" cy="1382693"/>
          </a:xfrm>
          <a:prstGeom prst="rect">
            <a:avLst/>
          </a:prstGeom>
          <a:noFill/>
          <a:ln w="9525">
            <a:noFill/>
            <a:miter lim="800000"/>
            <a:headEnd/>
            <a:tailEnd/>
          </a:ln>
          <a:effectLst/>
        </p:spPr>
      </p:pic>
      <p:pic>
        <p:nvPicPr>
          <p:cNvPr id="6"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4637" y="31908"/>
            <a:ext cx="1152525" cy="565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50528245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76322" y="292278"/>
            <a:ext cx="6341530" cy="595517"/>
          </a:xfrm>
        </p:spPr>
        <p:txBody>
          <a:bodyPr>
            <a:normAutofit/>
          </a:bodyPr>
          <a:lstStyle/>
          <a:p>
            <a:r>
              <a:rPr lang="fr-FR" sz="2000" b="1" dirty="0">
                <a:solidFill>
                  <a:srgbClr val="002060"/>
                </a:solidFill>
                <a:latin typeface="Arial" pitchFamily="34" charset="0"/>
                <a:cs typeface="Arial" pitchFamily="34" charset="0"/>
              </a:rPr>
              <a:t>LOIS RELATIVES À LA SÉCURITE FERROVIAIRE</a:t>
            </a:r>
          </a:p>
        </p:txBody>
      </p:sp>
      <p:sp>
        <p:nvSpPr>
          <p:cNvPr id="3" name="Espace réservé du contenu 2"/>
          <p:cNvSpPr>
            <a:spLocks noGrp="1"/>
          </p:cNvSpPr>
          <p:nvPr>
            <p:ph idx="1"/>
          </p:nvPr>
        </p:nvSpPr>
        <p:spPr>
          <a:xfrm>
            <a:off x="748380" y="1211389"/>
            <a:ext cx="10150678" cy="4097590"/>
          </a:xfrm>
          <a:blipFill>
            <a:blip r:embed="rId2"/>
            <a:tile tx="0" ty="0" sx="100000" sy="100000" flip="none" algn="tl"/>
          </a:blipFill>
          <a:ln w="28575">
            <a:solidFill>
              <a:srgbClr val="00B0F0"/>
            </a:solidFill>
          </a:ln>
        </p:spPr>
        <p:txBody>
          <a:bodyPr>
            <a:noAutofit/>
          </a:bodyPr>
          <a:lstStyle/>
          <a:p>
            <a:r>
              <a:rPr lang="fr-FR" sz="1800" dirty="0" smtClean="0">
                <a:latin typeface="Arial" pitchFamily="34" charset="0"/>
                <a:cs typeface="Arial" pitchFamily="34" charset="0"/>
              </a:rPr>
              <a:t>Loi 90/35 du 25/12/1990 relative à la police, la sûreté, l’usage et la conservation dans l’exploitation des transports ferroviaires</a:t>
            </a:r>
            <a:r>
              <a:rPr lang="fr-FR" sz="1800" dirty="0">
                <a:latin typeface="Arial" pitchFamily="34" charset="0"/>
                <a:cs typeface="Arial" pitchFamily="34" charset="0"/>
              </a:rPr>
              <a:t>. </a:t>
            </a:r>
            <a:endParaRPr lang="fr-FR" sz="1800" dirty="0" smtClean="0">
              <a:latin typeface="Arial" pitchFamily="34" charset="0"/>
              <a:cs typeface="Arial" pitchFamily="34" charset="0"/>
            </a:endParaRPr>
          </a:p>
          <a:p>
            <a:r>
              <a:rPr lang="fr-FR" sz="1800" dirty="0" smtClean="0">
                <a:latin typeface="Arial" pitchFamily="34" charset="0"/>
                <a:cs typeface="Arial" pitchFamily="34" charset="0"/>
              </a:rPr>
              <a:t>Loi </a:t>
            </a:r>
            <a:r>
              <a:rPr lang="fr-FR" sz="1800" dirty="0">
                <a:latin typeface="Arial" pitchFamily="34" charset="0"/>
                <a:cs typeface="Arial" pitchFamily="34" charset="0"/>
              </a:rPr>
              <a:t>01/13 </a:t>
            </a:r>
            <a:r>
              <a:rPr lang="fr-FR" sz="1800" dirty="0" smtClean="0">
                <a:latin typeface="Arial" pitchFamily="34" charset="0"/>
                <a:cs typeface="Arial" pitchFamily="34" charset="0"/>
              </a:rPr>
              <a:t>du 07/08/2001 portant orientation et organisation des transports terrestres et </a:t>
            </a:r>
            <a:r>
              <a:rPr lang="fr-FR" sz="1800" dirty="0">
                <a:latin typeface="Arial" pitchFamily="34" charset="0"/>
                <a:cs typeface="Arial" pitchFamily="34" charset="0"/>
              </a:rPr>
              <a:t>la loi 11-09 du 05/06/2011 </a:t>
            </a:r>
            <a:r>
              <a:rPr lang="fr-FR" sz="1800" dirty="0" smtClean="0">
                <a:latin typeface="Arial" pitchFamily="34" charset="0"/>
                <a:cs typeface="Arial" pitchFamily="34" charset="0"/>
              </a:rPr>
              <a:t>modifiant et complétant la loi 01/13.</a:t>
            </a:r>
          </a:p>
          <a:p>
            <a:r>
              <a:rPr lang="fr-FR" sz="1800" dirty="0" smtClean="0">
                <a:latin typeface="Arial" pitchFamily="34" charset="0"/>
                <a:cs typeface="Arial" pitchFamily="34" charset="0"/>
              </a:rPr>
              <a:t>Décret exécutif 93-348 du 28/12/1993 règles relatives à la sécurité de l’exploitation des transports ferroviaires.</a:t>
            </a:r>
          </a:p>
          <a:p>
            <a:r>
              <a:rPr lang="fr-FR" sz="1800" dirty="0" smtClean="0">
                <a:latin typeface="Arial" pitchFamily="34" charset="0"/>
                <a:cs typeface="Arial" pitchFamily="34" charset="0"/>
              </a:rPr>
              <a:t>Décision interministérielle N°169/M de décembre 1987 – Modalités d’intervention de la Gendarmerie Nationale en matière de Police des Chemins de Fer. </a:t>
            </a:r>
          </a:p>
          <a:p>
            <a:r>
              <a:rPr lang="fr-FR" sz="1800" dirty="0" smtClean="0">
                <a:latin typeface="Arial" pitchFamily="34" charset="0"/>
                <a:cs typeface="Arial" pitchFamily="34" charset="0"/>
              </a:rPr>
              <a:t>Arrêté du 20/04/1998 composition et missions de la commission d’enquête administrative en matière d’accident et d’incident ferroviaire. </a:t>
            </a:r>
          </a:p>
          <a:p>
            <a:r>
              <a:rPr lang="fr-FR" sz="1800" dirty="0" smtClean="0">
                <a:latin typeface="Arial" pitchFamily="34" charset="0"/>
                <a:cs typeface="Arial" pitchFamily="34" charset="0"/>
              </a:rPr>
              <a:t>Arrêté du 10/06/2000 conditions de création, de suppression, de classement et d’équipement des passages à niveau et les modalités de leur exploitation.</a:t>
            </a:r>
          </a:p>
          <a:p>
            <a:r>
              <a:rPr lang="fr-FR" sz="1800" dirty="0" smtClean="0">
                <a:latin typeface="Arial" pitchFamily="34" charset="0"/>
                <a:cs typeface="Arial" pitchFamily="34" charset="0"/>
              </a:rPr>
              <a:t>Le règlement général de sécurité et le règlement d’exploitation ferroviaire (RGE, RGS).</a:t>
            </a:r>
          </a:p>
        </p:txBody>
      </p:sp>
      <p:sp>
        <p:nvSpPr>
          <p:cNvPr id="6" name="Espace réservé du pied de page 5"/>
          <p:cNvSpPr>
            <a:spLocks noGrp="1"/>
          </p:cNvSpPr>
          <p:nvPr>
            <p:ph type="ftr" sz="quarter" idx="11"/>
          </p:nvPr>
        </p:nvSpPr>
        <p:spPr>
          <a:xfrm>
            <a:off x="4165599" y="6356353"/>
            <a:ext cx="4875161" cy="365125"/>
          </a:xfrm>
        </p:spPr>
        <p:txBody>
          <a:bodyPr/>
          <a:lstStyle/>
          <a:p>
            <a:r>
              <a:rPr lang="fr-FR" b="1" smtClean="0">
                <a:solidFill>
                  <a:srgbClr val="002060"/>
                </a:solidFill>
                <a:latin typeface="Arial" panose="020B0604020202020204" pitchFamily="34" charset="0"/>
                <a:cs typeface="Arial" panose="020B0604020202020204" pitchFamily="34" charset="0"/>
              </a:rPr>
              <a:t>Séminaire en ligne EUMedRail </a:t>
            </a:r>
            <a:endParaRPr lang="fr-FR" b="1" dirty="0">
              <a:solidFill>
                <a:srgbClr val="002060"/>
              </a:solidFill>
              <a:latin typeface="Arial" panose="020B0604020202020204" pitchFamily="34" charset="0"/>
              <a:cs typeface="Arial" panose="020B0604020202020204" pitchFamily="34" charset="0"/>
            </a:endParaRP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3</a:t>
            </a:fld>
            <a:endParaRPr lang="fr-BE"/>
          </a:p>
        </p:txBody>
      </p:sp>
      <p:pic>
        <p:nvPicPr>
          <p:cNvPr id="7"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98377" y="90900"/>
            <a:ext cx="1152525" cy="565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4"/>
          <a:srcRect/>
          <a:stretch>
            <a:fillRect/>
          </a:stretch>
        </p:blipFill>
        <p:spPr bwMode="auto">
          <a:xfrm>
            <a:off x="11081982" y="0"/>
            <a:ext cx="1110018" cy="1382693"/>
          </a:xfrm>
          <a:prstGeom prst="rect">
            <a:avLst/>
          </a:prstGeom>
          <a:noFill/>
          <a:ln w="9525">
            <a:noFill/>
            <a:miter lim="800000"/>
            <a:headEnd/>
            <a:tailEnd/>
          </a:ln>
          <a:effectLst/>
        </p:spPr>
      </p:pic>
    </p:spTree>
    <p:extLst>
      <p:ext uri="{BB962C8B-B14F-4D97-AF65-F5344CB8AC3E}">
        <p14:creationId xmlns="" xmlns:p14="http://schemas.microsoft.com/office/powerpoint/2010/main" val="35536519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77418"/>
            <a:ext cx="4987413" cy="846161"/>
          </a:xfrm>
        </p:spPr>
        <p:txBody>
          <a:bodyPr>
            <a:normAutofit/>
          </a:bodyPr>
          <a:lstStyle/>
          <a:p>
            <a:r>
              <a:rPr lang="fr-FR" sz="2400" b="1" dirty="0" smtClean="0">
                <a:solidFill>
                  <a:srgbClr val="002060"/>
                </a:solidFill>
                <a:latin typeface="Arial" panose="020B0604020202020204" pitchFamily="34" charset="0"/>
                <a:cs typeface="Arial" panose="020B0604020202020204" pitchFamily="34" charset="0"/>
              </a:rPr>
              <a:t>RISQUES GENERES PAR L’ACTIVITE FERROVIAIRE</a:t>
            </a:r>
            <a:endParaRPr lang="fr-FR" sz="2400" b="1" dirty="0">
              <a:solidFill>
                <a:srgbClr val="002060"/>
              </a:solidFill>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a:xfrm>
            <a:off x="245659" y="1501254"/>
            <a:ext cx="9539786" cy="4626591"/>
          </a:xfrm>
          <a:ln w="28575">
            <a:solidFill>
              <a:srgbClr val="FFC000"/>
            </a:solidFill>
            <a:prstDash val="lgDash"/>
          </a:ln>
        </p:spPr>
        <p:txBody>
          <a:bodyPr>
            <a:noAutofit/>
          </a:bodyPr>
          <a:lstStyle/>
          <a:p>
            <a:pPr marL="0" indent="0">
              <a:buNone/>
            </a:pPr>
            <a:r>
              <a:rPr lang="fr-FR" sz="2000" dirty="0" smtClean="0">
                <a:latin typeface="Arial" panose="020B0604020202020204" pitchFamily="34" charset="0"/>
                <a:cs typeface="Arial" panose="020B0604020202020204" pitchFamily="34" charset="0"/>
              </a:rPr>
              <a:t>L’activité ferroviaire, prise dans le sens où il s’agit de faire circuler des convois sur chemin de fer, génère des risques, appelés risques ferroviaires, identifiés depuis l’origine du transport ferroviaire, qui sont :</a:t>
            </a:r>
          </a:p>
          <a:p>
            <a:pPr lvl="0"/>
            <a:r>
              <a:rPr lang="fr-FR" sz="2000" b="1" u="sng" dirty="0" smtClean="0">
                <a:latin typeface="Arial" panose="020B0604020202020204" pitchFamily="34" charset="0"/>
                <a:cs typeface="Arial" panose="020B0604020202020204" pitchFamily="34" charset="0"/>
              </a:rPr>
              <a:t>Le nez-à-nez</a:t>
            </a:r>
            <a:r>
              <a:rPr lang="fr-FR" sz="2000" dirty="0" smtClean="0">
                <a:latin typeface="Arial" panose="020B0604020202020204" pitchFamily="34" charset="0"/>
                <a:cs typeface="Arial" panose="020B0604020202020204" pitchFamily="34" charset="0"/>
              </a:rPr>
              <a:t>, c’est-à-dire le risque de collision de plein fouet de deux mouvements ferroviaires se déplaçant en sens inverse sur la même partie de voie,</a:t>
            </a:r>
          </a:p>
          <a:p>
            <a:pPr lvl="0"/>
            <a:r>
              <a:rPr lang="fr-FR" sz="2000" b="1" u="sng" dirty="0" smtClean="0">
                <a:latin typeface="Arial" panose="020B0604020202020204" pitchFamily="34" charset="0"/>
                <a:cs typeface="Arial" panose="020B0604020202020204" pitchFamily="34" charset="0"/>
              </a:rPr>
              <a:t>Le rattrapage</a:t>
            </a:r>
            <a:r>
              <a:rPr lang="fr-FR" sz="2000" dirty="0" smtClean="0">
                <a:latin typeface="Arial" panose="020B0604020202020204" pitchFamily="34" charset="0"/>
                <a:cs typeface="Arial" panose="020B0604020202020204" pitchFamily="34" charset="0"/>
              </a:rPr>
              <a:t>, c’est-à-dire le risque de collision de deux circulations se déplaçant dans le même sens sur une même partie de voie,</a:t>
            </a:r>
          </a:p>
          <a:p>
            <a:pPr lvl="0"/>
            <a:r>
              <a:rPr lang="fr-FR" sz="2000" b="1" u="sng" dirty="0" smtClean="0">
                <a:latin typeface="Arial" panose="020B0604020202020204" pitchFamily="34" charset="0"/>
                <a:cs typeface="Arial" panose="020B0604020202020204" pitchFamily="34" charset="0"/>
              </a:rPr>
              <a:t>la prise en écharpe</a:t>
            </a:r>
            <a:r>
              <a:rPr lang="fr-FR" sz="2000" dirty="0" smtClean="0">
                <a:latin typeface="Arial" panose="020B0604020202020204" pitchFamily="34" charset="0"/>
                <a:cs typeface="Arial" panose="020B0604020202020204" pitchFamily="34" charset="0"/>
              </a:rPr>
              <a:t>, qui est la rencontre de trains qui circulent sur des itinéraires convergents</a:t>
            </a:r>
          </a:p>
          <a:p>
            <a:pPr lvl="0"/>
            <a:r>
              <a:rPr lang="fr-FR" sz="2000" b="1" u="sng" dirty="0" smtClean="0">
                <a:latin typeface="Arial" panose="020B0604020202020204" pitchFamily="34" charset="0"/>
                <a:cs typeface="Arial" panose="020B0604020202020204" pitchFamily="34" charset="0"/>
              </a:rPr>
              <a:t>le déraillement</a:t>
            </a:r>
            <a:r>
              <a:rPr lang="fr-FR" sz="2000" dirty="0" smtClean="0">
                <a:latin typeface="Arial" panose="020B0604020202020204" pitchFamily="34" charset="0"/>
                <a:cs typeface="Arial" panose="020B0604020202020204" pitchFamily="34" charset="0"/>
              </a:rPr>
              <a:t>,</a:t>
            </a:r>
            <a:r>
              <a:rPr lang="fr-FR" sz="2000" b="1" dirty="0" smtClean="0">
                <a:latin typeface="Arial" panose="020B0604020202020204" pitchFamily="34" charset="0"/>
                <a:cs typeface="Arial" panose="020B0604020202020204" pitchFamily="34" charset="0"/>
              </a:rPr>
              <a:t> </a:t>
            </a:r>
            <a:r>
              <a:rPr lang="fr-FR" sz="2000" dirty="0" smtClean="0">
                <a:latin typeface="Arial" panose="020B0604020202020204" pitchFamily="34" charset="0"/>
                <a:cs typeface="Arial" panose="020B0604020202020204" pitchFamily="34" charset="0"/>
              </a:rPr>
              <a:t>par excès de vitesse, mauvais état de la voie, du matériel ou pour d’autres raisons,</a:t>
            </a:r>
          </a:p>
          <a:p>
            <a:pPr lvl="0"/>
            <a:r>
              <a:rPr lang="fr-FR" sz="2000" b="1" u="sng" dirty="0" smtClean="0">
                <a:latin typeface="Arial" panose="020B0604020202020204" pitchFamily="34" charset="0"/>
                <a:cs typeface="Arial" panose="020B0604020202020204" pitchFamily="34" charset="0"/>
              </a:rPr>
              <a:t>la collision </a:t>
            </a:r>
            <a:r>
              <a:rPr lang="fr-FR" sz="2000" dirty="0" smtClean="0">
                <a:latin typeface="Arial" panose="020B0604020202020204" pitchFamily="34" charset="0"/>
                <a:cs typeface="Arial" panose="020B0604020202020204" pitchFamily="34" charset="0"/>
              </a:rPr>
              <a:t>d’un train contre un obstacle</a:t>
            </a:r>
            <a:r>
              <a:rPr lang="fr-FR" sz="2000" b="1" dirty="0" smtClean="0">
                <a:latin typeface="Arial" panose="020B0604020202020204" pitchFamily="34" charset="0"/>
                <a:cs typeface="Arial" panose="020B0604020202020204" pitchFamily="34" charset="0"/>
              </a:rPr>
              <a:t>.</a:t>
            </a:r>
            <a:endParaRPr lang="fr-FR" sz="2000" dirty="0" smtClean="0">
              <a:latin typeface="Arial" panose="020B0604020202020204" pitchFamily="34" charset="0"/>
              <a:cs typeface="Arial" panose="020B0604020202020204" pitchFamily="34" charset="0"/>
            </a:endParaRPr>
          </a:p>
        </p:txBody>
      </p:sp>
      <p:sp>
        <p:nvSpPr>
          <p:cNvPr id="5" name="Espace réservé du pied de page 4"/>
          <p:cNvSpPr>
            <a:spLocks noGrp="1"/>
          </p:cNvSpPr>
          <p:nvPr>
            <p:ph type="ftr" sz="quarter" idx="11"/>
          </p:nvPr>
        </p:nvSpPr>
        <p:spPr>
          <a:xfrm>
            <a:off x="4165599" y="6356353"/>
            <a:ext cx="4963653" cy="365125"/>
          </a:xfrm>
        </p:spPr>
        <p:txBody>
          <a:bodyPr/>
          <a:lstStyle/>
          <a:p>
            <a:r>
              <a:rPr lang="fr-FR" b="1" smtClean="0">
                <a:solidFill>
                  <a:srgbClr val="002060"/>
                </a:solidFill>
                <a:latin typeface="Arial" panose="020B0604020202020204" pitchFamily="34" charset="0"/>
                <a:cs typeface="Arial" panose="020B0604020202020204" pitchFamily="34" charset="0"/>
              </a:rPr>
              <a:t>Séminaire en ligne EUMedRail </a:t>
            </a:r>
            <a:endParaRPr lang="fr-FR" b="1" dirty="0">
              <a:solidFill>
                <a:srgbClr val="002060"/>
              </a:solidFill>
              <a:latin typeface="Arial" panose="020B0604020202020204" pitchFamily="34" charset="0"/>
              <a:cs typeface="Arial" panose="020B0604020202020204" pitchFamily="34" charset="0"/>
            </a:endParaRPr>
          </a:p>
        </p:txBody>
      </p:sp>
      <p:sp>
        <p:nvSpPr>
          <p:cNvPr id="6" name="Espace réservé du numéro de diapositive 5"/>
          <p:cNvSpPr>
            <a:spLocks noGrp="1"/>
          </p:cNvSpPr>
          <p:nvPr>
            <p:ph type="sldNum" sz="quarter" idx="12"/>
          </p:nvPr>
        </p:nvSpPr>
        <p:spPr/>
        <p:txBody>
          <a:bodyPr/>
          <a:lstStyle/>
          <a:p>
            <a:fld id="{741F4F01-61DF-473E-BE63-0FA9C50DF97D}" type="slidenum">
              <a:rPr lang="fr-FR" smtClean="0"/>
              <a:pPr/>
              <a:t>4</a:t>
            </a:fld>
            <a:endParaRPr lang="fr-FR"/>
          </a:p>
        </p:txBody>
      </p:sp>
      <p:pic>
        <p:nvPicPr>
          <p:cNvPr id="4" name="Picture 2"/>
          <p:cNvPicPr>
            <a:picLocks noChangeAspect="1" noChangeArrowheads="1"/>
          </p:cNvPicPr>
          <p:nvPr/>
        </p:nvPicPr>
        <p:blipFill>
          <a:blip r:embed="rId2" cstate="print"/>
          <a:srcRect/>
          <a:stretch>
            <a:fillRect/>
          </a:stretch>
        </p:blipFill>
        <p:spPr bwMode="auto">
          <a:xfrm>
            <a:off x="10072048" y="1706"/>
            <a:ext cx="2119952" cy="1679400"/>
          </a:xfrm>
          <a:prstGeom prst="rect">
            <a:avLst/>
          </a:prstGeom>
          <a:noFill/>
          <a:ln w="9525">
            <a:noFill/>
            <a:miter lim="800000"/>
            <a:headEnd/>
            <a:tailEnd/>
          </a:ln>
          <a:effectLst/>
        </p:spPr>
      </p:pic>
      <p:sp>
        <p:nvSpPr>
          <p:cNvPr id="8" name="Bulle ronde 7"/>
          <p:cNvSpPr/>
          <p:nvPr/>
        </p:nvSpPr>
        <p:spPr>
          <a:xfrm>
            <a:off x="10077037" y="2452499"/>
            <a:ext cx="2114963" cy="742796"/>
          </a:xfrm>
          <a:prstGeom prst="wedgeEllipseCallout">
            <a:avLst>
              <a:gd name="adj1" fmla="val -52363"/>
              <a:gd name="adj2" fmla="val 6021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FF0000"/>
                </a:solidFill>
                <a:latin typeface="Arial" pitchFamily="34" charset="0"/>
                <a:cs typeface="Arial" pitchFamily="34" charset="0"/>
              </a:rPr>
              <a:t>RISQUES MAJEURS</a:t>
            </a:r>
            <a:endParaRPr lang="fr-FR" b="1" dirty="0">
              <a:solidFill>
                <a:srgbClr val="FF0000"/>
              </a:solidFill>
              <a:latin typeface="Arial" pitchFamily="34" charset="0"/>
              <a:cs typeface="Arial" pitchFamily="34" charset="0"/>
            </a:endParaRPr>
          </a:p>
        </p:txBody>
      </p:sp>
      <p:pic>
        <p:nvPicPr>
          <p:cNvPr id="11"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98377" y="90900"/>
            <a:ext cx="1152525" cy="565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a:blip r:embed="rId4"/>
          <a:srcRect/>
          <a:stretch>
            <a:fillRect/>
          </a:stretch>
        </p:blipFill>
        <p:spPr bwMode="auto">
          <a:xfrm>
            <a:off x="11259402" y="5216085"/>
            <a:ext cx="932597" cy="1161689"/>
          </a:xfrm>
          <a:prstGeom prst="rect">
            <a:avLst/>
          </a:prstGeom>
          <a:noFill/>
          <a:ln w="9525">
            <a:noFill/>
            <a:miter lim="800000"/>
            <a:headEnd/>
            <a:tailEnd/>
          </a:ln>
          <a:effectLst/>
        </p:spPr>
      </p:pic>
    </p:spTree>
    <p:extLst>
      <p:ext uri="{BB962C8B-B14F-4D97-AF65-F5344CB8AC3E}">
        <p14:creationId xmlns="" xmlns:p14="http://schemas.microsoft.com/office/powerpoint/2010/main" val="6215729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4637" y="31908"/>
            <a:ext cx="1152525" cy="565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3"/>
          <a:srcRect/>
          <a:stretch>
            <a:fillRect/>
          </a:stretch>
        </p:blipFill>
        <p:spPr bwMode="auto">
          <a:xfrm>
            <a:off x="11081982" y="0"/>
            <a:ext cx="1110018" cy="1382693"/>
          </a:xfrm>
          <a:prstGeom prst="rect">
            <a:avLst/>
          </a:prstGeom>
          <a:noFill/>
          <a:ln w="9525">
            <a:noFill/>
            <a:miter lim="800000"/>
            <a:headEnd/>
            <a:tailEnd/>
          </a:ln>
          <a:effectLst/>
        </p:spPr>
      </p:pic>
      <p:sp>
        <p:nvSpPr>
          <p:cNvPr id="7" name="Titre 1"/>
          <p:cNvSpPr txBox="1">
            <a:spLocks/>
          </p:cNvSpPr>
          <p:nvPr/>
        </p:nvSpPr>
        <p:spPr>
          <a:xfrm>
            <a:off x="600899" y="597058"/>
            <a:ext cx="3692931" cy="446635"/>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2400" b="1" i="0" u="none" strike="noStrike" kern="1200" cap="none" spc="0" normalizeH="0" baseline="0" noProof="0" dirty="0" smtClean="0">
                <a:ln>
                  <a:noFill/>
                </a:ln>
                <a:solidFill>
                  <a:srgbClr val="002060"/>
                </a:solidFill>
                <a:effectLst/>
                <a:uLnTx/>
                <a:uFillTx/>
                <a:latin typeface="Arial" panose="020B0604020202020204" pitchFamily="34" charset="0"/>
                <a:ea typeface="+mj-ea"/>
                <a:cs typeface="Arial" panose="020B0604020202020204" pitchFamily="34" charset="0"/>
              </a:rPr>
              <a:t>DEFINIR LA SECURITE</a:t>
            </a:r>
            <a:endParaRPr kumimoji="0" lang="fr-FR" sz="2400" b="1" i="0" u="none" strike="noStrike" kern="1200" cap="none" spc="0" normalizeH="0" baseline="0" noProof="0" dirty="0">
              <a:ln>
                <a:noFill/>
              </a:ln>
              <a:solidFill>
                <a:srgbClr val="002060"/>
              </a:solidFill>
              <a:effectLst/>
              <a:uLnTx/>
              <a:uFillTx/>
              <a:latin typeface="Arial" panose="020B0604020202020204" pitchFamily="34" charset="0"/>
              <a:ea typeface="+mj-ea"/>
              <a:cs typeface="Arial" panose="020B0604020202020204" pitchFamily="34" charset="0"/>
            </a:endParaRPr>
          </a:p>
        </p:txBody>
      </p:sp>
      <p:sp>
        <p:nvSpPr>
          <p:cNvPr id="2" name="Carré corné 1"/>
          <p:cNvSpPr/>
          <p:nvPr/>
        </p:nvSpPr>
        <p:spPr>
          <a:xfrm>
            <a:off x="300801" y="1162207"/>
            <a:ext cx="4203290" cy="2345267"/>
          </a:xfrm>
          <a:prstGeom prst="foldedCorner">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chemeClr val="tx1"/>
                </a:solidFill>
                <a:latin typeface="Arial" pitchFamily="34" charset="0"/>
                <a:cs typeface="Arial" pitchFamily="34" charset="0"/>
              </a:rPr>
              <a:t>La sécurité est un ensemble de règles et de procédures destinées à préserver l’intégrité :</a:t>
            </a:r>
          </a:p>
          <a:p>
            <a:pPr marL="342900" indent="-342900">
              <a:buFont typeface="Arial" panose="020B0604020202020204" pitchFamily="34" charset="0"/>
              <a:buChar char="→"/>
            </a:pPr>
            <a:r>
              <a:rPr lang="fr-FR" sz="1600" b="1" dirty="0">
                <a:solidFill>
                  <a:schemeClr val="tx1"/>
                </a:solidFill>
                <a:latin typeface="Arial" pitchFamily="34" charset="0"/>
                <a:cs typeface="Arial" pitchFamily="34" charset="0"/>
              </a:rPr>
              <a:t> des personnes (personnel, clients et tiers),</a:t>
            </a:r>
          </a:p>
          <a:p>
            <a:pPr marL="342900" indent="-342900">
              <a:buFont typeface="Arial" panose="020B0604020202020204" pitchFamily="34" charset="0"/>
              <a:buChar char="→"/>
            </a:pPr>
            <a:r>
              <a:rPr lang="fr-FR" sz="1600" b="1" dirty="0">
                <a:solidFill>
                  <a:schemeClr val="tx1"/>
                </a:solidFill>
                <a:latin typeface="Arial" pitchFamily="34" charset="0"/>
                <a:cs typeface="Arial" pitchFamily="34" charset="0"/>
              </a:rPr>
              <a:t> du matériel,</a:t>
            </a:r>
          </a:p>
          <a:p>
            <a:pPr marL="342900" indent="-342900">
              <a:buFont typeface="Arial" panose="020B0604020202020204" pitchFamily="34" charset="0"/>
              <a:buChar char="→"/>
            </a:pPr>
            <a:r>
              <a:rPr lang="fr-FR" sz="1600" b="1" dirty="0">
                <a:solidFill>
                  <a:schemeClr val="tx1"/>
                </a:solidFill>
                <a:latin typeface="Arial" pitchFamily="34" charset="0"/>
                <a:cs typeface="Arial" pitchFamily="34" charset="0"/>
              </a:rPr>
              <a:t> des installations,</a:t>
            </a:r>
          </a:p>
          <a:p>
            <a:pPr marL="342900" indent="-342900">
              <a:buFont typeface="Arial" panose="020B0604020202020204" pitchFamily="34" charset="0"/>
              <a:buChar char="→"/>
            </a:pPr>
            <a:r>
              <a:rPr lang="fr-FR" sz="1600" b="1" dirty="0">
                <a:solidFill>
                  <a:schemeClr val="tx1"/>
                </a:solidFill>
                <a:latin typeface="Arial" pitchFamily="34" charset="0"/>
                <a:cs typeface="Arial" pitchFamily="34" charset="0"/>
              </a:rPr>
              <a:t> de l’environnement.</a:t>
            </a:r>
          </a:p>
        </p:txBody>
      </p:sp>
      <p:graphicFrame>
        <p:nvGraphicFramePr>
          <p:cNvPr id="3" name="Diagramme 2"/>
          <p:cNvGraphicFramePr/>
          <p:nvPr>
            <p:extLst>
              <p:ext uri="{D42A27DB-BD31-4B8C-83A1-F6EECF244321}">
                <p14:modId xmlns="" xmlns:p14="http://schemas.microsoft.com/office/powerpoint/2010/main" val="2470158307"/>
              </p:ext>
            </p:extLst>
          </p:nvPr>
        </p:nvGraphicFramePr>
        <p:xfrm>
          <a:off x="314291" y="3556197"/>
          <a:ext cx="3008481" cy="223045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9" name="Picture 5"/>
          <p:cNvPicPr>
            <a:picLocks noChangeAspect="1" noChangeArrowheads="1"/>
          </p:cNvPicPr>
          <p:nvPr/>
        </p:nvPicPr>
        <p:blipFill>
          <a:blip r:embed="rId9"/>
          <a:srcRect/>
          <a:stretch>
            <a:fillRect/>
          </a:stretch>
        </p:blipFill>
        <p:spPr bwMode="auto">
          <a:xfrm>
            <a:off x="34414" y="5825609"/>
            <a:ext cx="1284754" cy="895869"/>
          </a:xfrm>
          <a:prstGeom prst="rect">
            <a:avLst/>
          </a:prstGeom>
          <a:noFill/>
          <a:ln w="9525">
            <a:noFill/>
            <a:miter lim="800000"/>
            <a:headEnd/>
            <a:tailEnd/>
          </a:ln>
        </p:spPr>
      </p:pic>
      <p:sp>
        <p:nvSpPr>
          <p:cNvPr id="10" name="ZoneTexte 9"/>
          <p:cNvSpPr txBox="1"/>
          <p:nvPr/>
        </p:nvSpPr>
        <p:spPr bwMode="auto">
          <a:xfrm>
            <a:off x="4776855" y="136556"/>
            <a:ext cx="6244167" cy="1077218"/>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defPPr>
              <a:defRPr lang="fr-FR"/>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just" fontAlgn="auto">
              <a:spcBef>
                <a:spcPts val="0"/>
              </a:spcBef>
              <a:spcAft>
                <a:spcPts val="0"/>
              </a:spcAft>
              <a:defRPr/>
            </a:pPr>
            <a:r>
              <a:rPr lang="fr-FR" sz="1600" b="1" dirty="0">
                <a:latin typeface="Arial" pitchFamily="34" charset="0"/>
                <a:cs typeface="Arial" pitchFamily="34" charset="0"/>
              </a:rPr>
              <a:t>La sécurité dans le domaine ferroviaire est un ensemble de moyen humains et techniques  permettant d’éviter les accidents ferroviaires, ou de diminuer  les conséquences de tels accidents. </a:t>
            </a:r>
            <a:r>
              <a:rPr lang="fr-FR" sz="1600" b="1" dirty="0" smtClean="0">
                <a:latin typeface="Arial" pitchFamily="34" charset="0"/>
                <a:cs typeface="Arial" pitchFamily="34" charset="0"/>
              </a:rPr>
              <a:t>Elle est composée de trois domaines: </a:t>
            </a:r>
            <a:endParaRPr lang="fr-FR" sz="1600" b="1" dirty="0">
              <a:latin typeface="Arial" pitchFamily="34" charset="0"/>
              <a:cs typeface="Arial" pitchFamily="34" charset="0"/>
            </a:endParaRPr>
          </a:p>
        </p:txBody>
      </p:sp>
      <p:sp>
        <p:nvSpPr>
          <p:cNvPr id="4" name="Espace réservé du pied de page 3"/>
          <p:cNvSpPr>
            <a:spLocks noGrp="1"/>
          </p:cNvSpPr>
          <p:nvPr>
            <p:ph type="ftr" sz="quarter" idx="11"/>
          </p:nvPr>
        </p:nvSpPr>
        <p:spPr>
          <a:xfrm>
            <a:off x="3347838" y="6370900"/>
            <a:ext cx="5131558" cy="365125"/>
          </a:xfrm>
        </p:spPr>
        <p:txBody>
          <a:bodyPr/>
          <a:lstStyle/>
          <a:p>
            <a:r>
              <a:rPr lang="fr-FR" b="1" smtClean="0">
                <a:solidFill>
                  <a:srgbClr val="002060"/>
                </a:solidFill>
                <a:latin typeface="Arial" pitchFamily="34" charset="0"/>
                <a:cs typeface="Arial" pitchFamily="34" charset="0"/>
              </a:rPr>
              <a:t>Séminaire en ligne EUMedRail </a:t>
            </a:r>
            <a:endParaRPr lang="fr-FR" b="1" dirty="0">
              <a:solidFill>
                <a:srgbClr val="002060"/>
              </a:solidFill>
              <a:latin typeface="Arial" pitchFamily="34" charset="0"/>
              <a:cs typeface="Arial" pitchFamily="34" charset="0"/>
            </a:endParaRPr>
          </a:p>
        </p:txBody>
      </p:sp>
      <p:sp>
        <p:nvSpPr>
          <p:cNvPr id="5" name="Espace réservé du numéro de diapositive 4"/>
          <p:cNvSpPr>
            <a:spLocks noGrp="1"/>
          </p:cNvSpPr>
          <p:nvPr>
            <p:ph type="sldNum" sz="quarter" idx="12"/>
          </p:nvPr>
        </p:nvSpPr>
        <p:spPr/>
        <p:txBody>
          <a:bodyPr/>
          <a:lstStyle/>
          <a:p>
            <a:fld id="{741F4F01-61DF-473E-BE63-0FA9C50DF97D}" type="slidenum">
              <a:rPr lang="fr-FR" smtClean="0"/>
              <a:pPr/>
              <a:t>5</a:t>
            </a:fld>
            <a:endParaRPr lang="fr-FR"/>
          </a:p>
        </p:txBody>
      </p:sp>
      <p:graphicFrame>
        <p:nvGraphicFramePr>
          <p:cNvPr id="12" name="Diagramme 11"/>
          <p:cNvGraphicFramePr/>
          <p:nvPr>
            <p:extLst>
              <p:ext uri="{D42A27DB-BD31-4B8C-83A1-F6EECF244321}">
                <p14:modId xmlns="" xmlns:p14="http://schemas.microsoft.com/office/powerpoint/2010/main" val="1199731477"/>
              </p:ext>
            </p:extLst>
          </p:nvPr>
        </p:nvGraphicFramePr>
        <p:xfrm>
          <a:off x="5519871" y="1568008"/>
          <a:ext cx="5865883" cy="3218579"/>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8" name="Flèche vers le bas 7"/>
          <p:cNvSpPr/>
          <p:nvPr/>
        </p:nvSpPr>
        <p:spPr>
          <a:xfrm>
            <a:off x="7453823" y="1236910"/>
            <a:ext cx="678426" cy="241263"/>
          </a:xfrm>
          <a:prstGeom prst="downArrow">
            <a:avLst/>
          </a:prstGeom>
          <a:solidFill>
            <a:srgbClr val="00B0F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ln w="0"/>
              <a:solidFill>
                <a:schemeClr val="accent1"/>
              </a:solidFill>
              <a:effectLst>
                <a:outerShdw blurRad="38100" dist="25400" dir="5400000" algn="ctr" rotWithShape="0">
                  <a:srgbClr val="6E747A">
                    <a:alpha val="43000"/>
                  </a:srgbClr>
                </a:outerShdw>
              </a:effectLst>
            </a:endParaRPr>
          </a:p>
        </p:txBody>
      </p:sp>
      <p:sp>
        <p:nvSpPr>
          <p:cNvPr id="13" name="Rectangle 3"/>
          <p:cNvSpPr txBox="1">
            <a:spLocks noChangeArrowheads="1"/>
          </p:cNvSpPr>
          <p:nvPr/>
        </p:nvSpPr>
        <p:spPr>
          <a:xfrm>
            <a:off x="3541526" y="4839106"/>
            <a:ext cx="6428169" cy="1517247"/>
          </a:xfrm>
          <a:prstGeom prst="rect">
            <a:avLst/>
          </a:prstGeom>
          <a:blipFill>
            <a:blip r:embed="rId14"/>
            <a:tile tx="0" ty="0" sx="100000" sy="100000" flip="none" algn="tl"/>
          </a:blipFill>
          <a:ln w="19050">
            <a:solidFill>
              <a:schemeClr val="accent1"/>
            </a:solidFill>
            <a:prstDash val="lgDashDotDot"/>
          </a:ln>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buFontTx/>
              <a:buNone/>
              <a:defRPr/>
            </a:pPr>
            <a:r>
              <a:rPr lang="fr-FR" sz="1400" b="1" dirty="0" smtClean="0">
                <a:solidFill>
                  <a:schemeClr val="tx1"/>
                </a:solidFill>
                <a:latin typeface="Arial" pitchFamily="34" charset="0"/>
                <a:cs typeface="Arial" pitchFamily="34" charset="0"/>
              </a:rPr>
              <a:t>La sécurité des circulations ferroviaires est assurée pourvu que soient réalisés : </a:t>
            </a:r>
          </a:p>
          <a:p>
            <a:pPr marL="355600" indent="-355600" algn="l">
              <a:buFont typeface="Arial" pitchFamily="34" charset="0"/>
              <a:buChar char="→"/>
              <a:defRPr/>
            </a:pPr>
            <a:r>
              <a:rPr lang="fr-FR" sz="1400" b="1" dirty="0" smtClean="0">
                <a:solidFill>
                  <a:schemeClr val="tx1"/>
                </a:solidFill>
                <a:latin typeface="Arial" pitchFamily="34" charset="0"/>
                <a:cs typeface="Arial" pitchFamily="34" charset="0"/>
              </a:rPr>
              <a:t>Le maintien des mobiles sur le rail,</a:t>
            </a:r>
          </a:p>
          <a:p>
            <a:pPr marL="355600" indent="-355600" algn="l">
              <a:buFont typeface="Arial" pitchFamily="34" charset="0"/>
              <a:buChar char="→"/>
              <a:defRPr/>
            </a:pPr>
            <a:r>
              <a:rPr lang="fr-FR" sz="1400" b="1" dirty="0" smtClean="0">
                <a:solidFill>
                  <a:schemeClr val="tx1"/>
                </a:solidFill>
                <a:latin typeface="Arial" pitchFamily="34" charset="0"/>
                <a:cs typeface="Arial" pitchFamily="34" charset="0"/>
              </a:rPr>
              <a:t>L’absence de collision entre les circulations en mouvement et un obstacle ou une autre circulation,</a:t>
            </a:r>
          </a:p>
          <a:p>
            <a:pPr marL="355600" indent="-355600" algn="l">
              <a:buFont typeface="Arial" pitchFamily="34" charset="0"/>
              <a:buChar char="→"/>
              <a:defRPr/>
            </a:pPr>
            <a:r>
              <a:rPr lang="fr-FR" sz="1400" b="1" dirty="0" smtClean="0">
                <a:solidFill>
                  <a:schemeClr val="tx1"/>
                </a:solidFill>
                <a:latin typeface="Arial" pitchFamily="34" charset="0"/>
                <a:cs typeface="Arial" pitchFamily="34" charset="0"/>
              </a:rPr>
              <a:t>L’absence d’accidents de personnels et de personnes. </a:t>
            </a:r>
          </a:p>
        </p:txBody>
      </p:sp>
    </p:spTree>
    <p:extLst>
      <p:ext uri="{BB962C8B-B14F-4D97-AF65-F5344CB8AC3E}">
        <p14:creationId xmlns="" xmlns:p14="http://schemas.microsoft.com/office/powerpoint/2010/main" val="35052824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4637" y="31908"/>
            <a:ext cx="1152525" cy="565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237699" y="507760"/>
            <a:ext cx="5699078" cy="713047"/>
          </a:xfrm>
        </p:spPr>
        <p:txBody>
          <a:bodyPr>
            <a:noAutofit/>
          </a:bodyPr>
          <a:lstStyle/>
          <a:p>
            <a:r>
              <a:rPr lang="fr-FR" sz="2400" b="1" dirty="0" smtClean="0">
                <a:solidFill>
                  <a:srgbClr val="002060"/>
                </a:solidFill>
                <a:latin typeface="Arial" pitchFamily="34" charset="0"/>
                <a:cs typeface="Arial" pitchFamily="34" charset="0"/>
              </a:rPr>
              <a:t>PROCESSUS DE GESTION</a:t>
            </a:r>
            <a:br>
              <a:rPr lang="fr-FR" sz="2400" b="1" dirty="0" smtClean="0">
                <a:solidFill>
                  <a:srgbClr val="002060"/>
                </a:solidFill>
                <a:latin typeface="Arial" pitchFamily="34" charset="0"/>
                <a:cs typeface="Arial" pitchFamily="34" charset="0"/>
              </a:rPr>
            </a:br>
            <a:r>
              <a:rPr lang="fr-FR" sz="2400" b="1" dirty="0" smtClean="0">
                <a:solidFill>
                  <a:srgbClr val="002060"/>
                </a:solidFill>
                <a:latin typeface="Arial" pitchFamily="34" charset="0"/>
                <a:cs typeface="Arial" pitchFamily="34" charset="0"/>
              </a:rPr>
              <a:t>DE LA SECURITE</a:t>
            </a:r>
            <a:endParaRPr lang="fr-FR" sz="2400" b="1" dirty="0">
              <a:solidFill>
                <a:srgbClr val="002060"/>
              </a:solidFill>
              <a:latin typeface="Arial" pitchFamily="34" charset="0"/>
              <a:cs typeface="Arial" pitchFamily="34" charset="0"/>
            </a:endParaRPr>
          </a:p>
        </p:txBody>
      </p:sp>
      <p:sp>
        <p:nvSpPr>
          <p:cNvPr id="5" name="Espace réservé du pied de page 4"/>
          <p:cNvSpPr>
            <a:spLocks noGrp="1"/>
          </p:cNvSpPr>
          <p:nvPr>
            <p:ph type="ftr" sz="quarter" idx="11"/>
          </p:nvPr>
        </p:nvSpPr>
        <p:spPr>
          <a:xfrm>
            <a:off x="4165599" y="6356353"/>
            <a:ext cx="4771924" cy="365125"/>
          </a:xfrm>
        </p:spPr>
        <p:txBody>
          <a:bodyPr/>
          <a:lstStyle/>
          <a:p>
            <a:r>
              <a:rPr lang="fr-FR" b="1" smtClean="0">
                <a:solidFill>
                  <a:srgbClr val="002060"/>
                </a:solidFill>
                <a:latin typeface="Arial" panose="020B0604020202020204" pitchFamily="34" charset="0"/>
                <a:cs typeface="Arial" panose="020B0604020202020204" pitchFamily="34" charset="0"/>
              </a:rPr>
              <a:t>Séminaire en ligne EUMedRail </a:t>
            </a:r>
            <a:endParaRPr lang="fr-FR" b="1" dirty="0">
              <a:solidFill>
                <a:srgbClr val="002060"/>
              </a:solidFill>
              <a:latin typeface="Arial" panose="020B0604020202020204" pitchFamily="34" charset="0"/>
              <a:cs typeface="Arial" panose="020B0604020202020204" pitchFamily="34" charset="0"/>
            </a:endParaRPr>
          </a:p>
        </p:txBody>
      </p:sp>
      <p:sp>
        <p:nvSpPr>
          <p:cNvPr id="6" name="Espace réservé du numéro de diapositive 5"/>
          <p:cNvSpPr>
            <a:spLocks noGrp="1"/>
          </p:cNvSpPr>
          <p:nvPr>
            <p:ph type="sldNum" sz="quarter" idx="12"/>
          </p:nvPr>
        </p:nvSpPr>
        <p:spPr/>
        <p:txBody>
          <a:bodyPr/>
          <a:lstStyle/>
          <a:p>
            <a:fld id="{741F4F01-61DF-473E-BE63-0FA9C50DF97D}" type="slidenum">
              <a:rPr lang="fr-FR" smtClean="0"/>
              <a:pPr/>
              <a:t>6</a:t>
            </a:fld>
            <a:endParaRPr lang="fr-FR" dirty="0"/>
          </a:p>
        </p:txBody>
      </p:sp>
      <p:pic>
        <p:nvPicPr>
          <p:cNvPr id="4" name="Picture 2"/>
          <p:cNvPicPr>
            <a:picLocks noChangeAspect="1" noChangeArrowheads="1"/>
          </p:cNvPicPr>
          <p:nvPr/>
        </p:nvPicPr>
        <p:blipFill>
          <a:blip r:embed="rId3"/>
          <a:srcRect/>
          <a:stretch>
            <a:fillRect/>
          </a:stretch>
        </p:blipFill>
        <p:spPr bwMode="auto">
          <a:xfrm>
            <a:off x="11081982" y="0"/>
            <a:ext cx="1110018" cy="1382693"/>
          </a:xfrm>
          <a:prstGeom prst="rect">
            <a:avLst/>
          </a:prstGeom>
          <a:noFill/>
          <a:ln w="9525">
            <a:noFill/>
            <a:miter lim="800000"/>
            <a:headEnd/>
            <a:tailEnd/>
          </a:ln>
          <a:effectLst/>
        </p:spPr>
      </p:pic>
      <p:graphicFrame>
        <p:nvGraphicFramePr>
          <p:cNvPr id="11" name="Diagramme 10"/>
          <p:cNvGraphicFramePr/>
          <p:nvPr>
            <p:extLst>
              <p:ext uri="{D42A27DB-BD31-4B8C-83A1-F6EECF244321}">
                <p14:modId xmlns="" xmlns:p14="http://schemas.microsoft.com/office/powerpoint/2010/main" val="1504406749"/>
              </p:ext>
            </p:extLst>
          </p:nvPr>
        </p:nvGraphicFramePr>
        <p:xfrm>
          <a:off x="423078" y="1487988"/>
          <a:ext cx="11436825" cy="47337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ZoneTexte 2"/>
          <p:cNvSpPr txBox="1"/>
          <p:nvPr/>
        </p:nvSpPr>
        <p:spPr>
          <a:xfrm>
            <a:off x="5825612" y="219880"/>
            <a:ext cx="4159045" cy="1077218"/>
          </a:xfrm>
          <a:prstGeom prst="rect">
            <a:avLst/>
          </a:prstGeom>
          <a:noFill/>
        </p:spPr>
        <p:txBody>
          <a:bodyPr wrap="square" rtlCol="0">
            <a:spAutoFit/>
          </a:bodyPr>
          <a:lstStyle/>
          <a:p>
            <a:r>
              <a:rPr lang="fr-FR" sz="1600" b="1" dirty="0" smtClean="0">
                <a:solidFill>
                  <a:srgbClr val="FF0000"/>
                </a:solidFill>
                <a:latin typeface="Arial" panose="020B0604020202020204" pitchFamily="34" charset="0"/>
                <a:cs typeface="Arial" panose="020B0604020202020204" pitchFamily="34" charset="0"/>
              </a:rPr>
              <a:t>OPERATEURS DE SECURITE:</a:t>
            </a:r>
          </a:p>
          <a:p>
            <a:pPr>
              <a:buFont typeface="Arial" pitchFamily="34" charset="0"/>
              <a:buChar char="•"/>
            </a:pPr>
            <a:r>
              <a:rPr lang="fr-FR" sz="1600" b="1" dirty="0" smtClean="0">
                <a:solidFill>
                  <a:srgbClr val="FF0000"/>
                </a:solidFill>
                <a:latin typeface="Arial" panose="020B0604020202020204" pitchFamily="34" charset="0"/>
                <a:cs typeface="Arial" panose="020B0604020202020204" pitchFamily="34" charset="0"/>
              </a:rPr>
              <a:t> Agent d’aiguillage,</a:t>
            </a:r>
          </a:p>
          <a:p>
            <a:pPr>
              <a:buFont typeface="Arial" pitchFamily="34" charset="0"/>
              <a:buChar char="•"/>
            </a:pPr>
            <a:r>
              <a:rPr lang="fr-FR" sz="1600" b="1" dirty="0" smtClean="0">
                <a:solidFill>
                  <a:srgbClr val="FF0000"/>
                </a:solidFill>
                <a:latin typeface="Arial" panose="020B0604020202020204" pitchFamily="34" charset="0"/>
                <a:cs typeface="Arial" panose="020B0604020202020204" pitchFamily="34" charset="0"/>
              </a:rPr>
              <a:t> Agent de formation,</a:t>
            </a:r>
          </a:p>
          <a:p>
            <a:pPr>
              <a:buFont typeface="Arial" pitchFamily="34" charset="0"/>
              <a:buChar char="•"/>
            </a:pPr>
            <a:r>
              <a:rPr lang="fr-FR" sz="1600" b="1" dirty="0" smtClean="0">
                <a:solidFill>
                  <a:srgbClr val="FF0000"/>
                </a:solidFill>
                <a:latin typeface="Arial" panose="020B0604020202020204" pitchFamily="34" charset="0"/>
                <a:cs typeface="Arial" panose="020B0604020202020204" pitchFamily="34" charset="0"/>
              </a:rPr>
              <a:t> Chef de train, etc…</a:t>
            </a:r>
            <a:endParaRPr lang="fr-FR" sz="16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787023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4637" y="31908"/>
            <a:ext cx="1152525" cy="565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600899" y="316841"/>
            <a:ext cx="5094748" cy="849090"/>
          </a:xfrm>
        </p:spPr>
        <p:txBody>
          <a:bodyPr>
            <a:noAutofit/>
          </a:bodyPr>
          <a:lstStyle/>
          <a:p>
            <a:r>
              <a:rPr lang="fr-FR" sz="2400" b="1" dirty="0" smtClean="0">
                <a:solidFill>
                  <a:srgbClr val="002060"/>
                </a:solidFill>
                <a:latin typeface="Arial" pitchFamily="34" charset="0"/>
                <a:cs typeface="Arial" pitchFamily="34" charset="0"/>
              </a:rPr>
              <a:t>PROCESSUS DE GESTION</a:t>
            </a:r>
            <a:br>
              <a:rPr lang="fr-FR" sz="2400" b="1" dirty="0" smtClean="0">
                <a:solidFill>
                  <a:srgbClr val="002060"/>
                </a:solidFill>
                <a:latin typeface="Arial" pitchFamily="34" charset="0"/>
                <a:cs typeface="Arial" pitchFamily="34" charset="0"/>
              </a:rPr>
            </a:br>
            <a:r>
              <a:rPr lang="fr-FR" sz="2400" b="1" dirty="0" smtClean="0">
                <a:solidFill>
                  <a:srgbClr val="002060"/>
                </a:solidFill>
                <a:latin typeface="Arial" pitchFamily="34" charset="0"/>
                <a:cs typeface="Arial" pitchFamily="34" charset="0"/>
              </a:rPr>
              <a:t>DE LA SECURITE</a:t>
            </a:r>
            <a:endParaRPr lang="fr-FR" sz="2400" b="1" dirty="0">
              <a:solidFill>
                <a:srgbClr val="002060"/>
              </a:solidFill>
              <a:latin typeface="Arial" pitchFamily="34" charset="0"/>
              <a:cs typeface="Arial" pitchFamily="34" charset="0"/>
            </a:endParaRPr>
          </a:p>
        </p:txBody>
      </p:sp>
      <p:sp>
        <p:nvSpPr>
          <p:cNvPr id="5" name="Espace réservé du pied de page 4"/>
          <p:cNvSpPr>
            <a:spLocks noGrp="1"/>
          </p:cNvSpPr>
          <p:nvPr>
            <p:ph type="ftr" sz="quarter" idx="11"/>
          </p:nvPr>
        </p:nvSpPr>
        <p:spPr>
          <a:xfrm>
            <a:off x="4097359" y="6424593"/>
            <a:ext cx="4771924" cy="365125"/>
          </a:xfrm>
        </p:spPr>
        <p:txBody>
          <a:bodyPr/>
          <a:lstStyle/>
          <a:p>
            <a:r>
              <a:rPr lang="fr-FR" b="1" smtClean="0">
                <a:solidFill>
                  <a:srgbClr val="002060"/>
                </a:solidFill>
                <a:latin typeface="Arial" panose="020B0604020202020204" pitchFamily="34" charset="0"/>
                <a:cs typeface="Arial" panose="020B0604020202020204" pitchFamily="34" charset="0"/>
              </a:rPr>
              <a:t>Séminaire en ligne EUMedRail </a:t>
            </a:r>
            <a:endParaRPr lang="fr-FR" b="1" dirty="0">
              <a:solidFill>
                <a:srgbClr val="002060"/>
              </a:solidFill>
              <a:latin typeface="Arial" panose="020B0604020202020204" pitchFamily="34" charset="0"/>
              <a:cs typeface="Arial" panose="020B0604020202020204" pitchFamily="34" charset="0"/>
            </a:endParaRPr>
          </a:p>
        </p:txBody>
      </p:sp>
      <p:sp>
        <p:nvSpPr>
          <p:cNvPr id="6" name="Espace réservé du numéro de diapositive 5"/>
          <p:cNvSpPr>
            <a:spLocks noGrp="1"/>
          </p:cNvSpPr>
          <p:nvPr>
            <p:ph type="sldNum" sz="quarter" idx="12"/>
          </p:nvPr>
        </p:nvSpPr>
        <p:spPr/>
        <p:txBody>
          <a:bodyPr/>
          <a:lstStyle/>
          <a:p>
            <a:fld id="{741F4F01-61DF-473E-BE63-0FA9C50DF97D}" type="slidenum">
              <a:rPr lang="fr-FR" smtClean="0"/>
              <a:pPr/>
              <a:t>7</a:t>
            </a:fld>
            <a:endParaRPr lang="fr-FR" dirty="0"/>
          </a:p>
        </p:txBody>
      </p:sp>
      <p:pic>
        <p:nvPicPr>
          <p:cNvPr id="4" name="Picture 2"/>
          <p:cNvPicPr>
            <a:picLocks noChangeAspect="1" noChangeArrowheads="1"/>
          </p:cNvPicPr>
          <p:nvPr/>
        </p:nvPicPr>
        <p:blipFill>
          <a:blip r:embed="rId3"/>
          <a:srcRect/>
          <a:stretch>
            <a:fillRect/>
          </a:stretch>
        </p:blipFill>
        <p:spPr bwMode="auto">
          <a:xfrm>
            <a:off x="11081982" y="0"/>
            <a:ext cx="1110018" cy="1165931"/>
          </a:xfrm>
          <a:prstGeom prst="rect">
            <a:avLst/>
          </a:prstGeom>
          <a:noFill/>
          <a:ln w="9525">
            <a:noFill/>
            <a:miter lim="800000"/>
            <a:headEnd/>
            <a:tailEnd/>
          </a:ln>
          <a:effectLst/>
        </p:spPr>
      </p:pic>
      <p:graphicFrame>
        <p:nvGraphicFramePr>
          <p:cNvPr id="11" name="Diagramme 10"/>
          <p:cNvGraphicFramePr/>
          <p:nvPr>
            <p:extLst>
              <p:ext uri="{D42A27DB-BD31-4B8C-83A1-F6EECF244321}">
                <p14:modId xmlns="" xmlns:p14="http://schemas.microsoft.com/office/powerpoint/2010/main" val="2019670616"/>
              </p:ext>
            </p:extLst>
          </p:nvPr>
        </p:nvGraphicFramePr>
        <p:xfrm>
          <a:off x="876906" y="1351128"/>
          <a:ext cx="10397613" cy="38486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ZoneTexte 2"/>
          <p:cNvSpPr txBox="1"/>
          <p:nvPr/>
        </p:nvSpPr>
        <p:spPr>
          <a:xfrm>
            <a:off x="4722126" y="771962"/>
            <a:ext cx="6474543" cy="523220"/>
          </a:xfrm>
          <a:prstGeom prst="rect">
            <a:avLst/>
          </a:prstGeom>
          <a:noFill/>
        </p:spPr>
        <p:txBody>
          <a:bodyPr wrap="square" rtlCol="0">
            <a:spAutoFit/>
          </a:bodyPr>
          <a:lstStyle/>
          <a:p>
            <a:r>
              <a:rPr lang="fr-FR" sz="1400" b="1" dirty="0" smtClean="0">
                <a:solidFill>
                  <a:srgbClr val="FF0000"/>
                </a:solidFill>
                <a:latin typeface="Arial" panose="020B0604020202020204" pitchFamily="34" charset="0"/>
                <a:cs typeface="Arial" panose="020B0604020202020204" pitchFamily="34" charset="0"/>
              </a:rPr>
              <a:t>SURVEILLANCE DES INSTALLATIONS DE SECURITE:</a:t>
            </a:r>
          </a:p>
          <a:p>
            <a:pPr marL="285750" indent="-285750">
              <a:buFont typeface="Arial" panose="020B0604020202020204" pitchFamily="34" charset="0"/>
              <a:buChar char="•"/>
            </a:pPr>
            <a:r>
              <a:rPr lang="fr-FR" sz="1400" b="1" dirty="0" smtClean="0">
                <a:solidFill>
                  <a:srgbClr val="FF0000"/>
                </a:solidFill>
                <a:latin typeface="Arial" panose="020B0604020202020204" pitchFamily="34" charset="0"/>
                <a:cs typeface="Arial" panose="020B0604020202020204" pitchFamily="34" charset="0"/>
              </a:rPr>
              <a:t>Signaux, appareils de voie, les enclenchements, autres outils </a:t>
            </a:r>
            <a:r>
              <a:rPr lang="fr-FR" sz="1400" b="1" dirty="0" err="1" smtClean="0">
                <a:solidFill>
                  <a:srgbClr val="FF0000"/>
                </a:solidFill>
                <a:latin typeface="Arial" panose="020B0604020202020204" pitchFamily="34" charset="0"/>
                <a:cs typeface="Arial" panose="020B0604020202020204" pitchFamily="34" charset="0"/>
              </a:rPr>
              <a:t>etc</a:t>
            </a:r>
            <a:r>
              <a:rPr lang="fr-FR" sz="1400" b="1" dirty="0" smtClean="0">
                <a:solidFill>
                  <a:srgbClr val="FF0000"/>
                </a:solidFill>
                <a:latin typeface="Arial" panose="020B0604020202020204" pitchFamily="34" charset="0"/>
                <a:cs typeface="Arial" panose="020B0604020202020204" pitchFamily="34" charset="0"/>
              </a:rPr>
              <a:t>… </a:t>
            </a:r>
            <a:endParaRPr lang="fr-FR" sz="1400" b="1" dirty="0">
              <a:solidFill>
                <a:srgbClr val="FF0000"/>
              </a:solidFill>
              <a:latin typeface="Arial" panose="020B0604020202020204" pitchFamily="34" charset="0"/>
              <a:cs typeface="Arial" panose="020B0604020202020204" pitchFamily="34" charset="0"/>
            </a:endParaRPr>
          </a:p>
        </p:txBody>
      </p:sp>
      <p:sp>
        <p:nvSpPr>
          <p:cNvPr id="10" name="ZoneTexte 9"/>
          <p:cNvSpPr txBox="1"/>
          <p:nvPr/>
        </p:nvSpPr>
        <p:spPr>
          <a:xfrm>
            <a:off x="179428" y="5651823"/>
            <a:ext cx="2997707" cy="58477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sz="1600" b="1" dirty="0" smtClean="0">
                <a:latin typeface="Arial" pitchFamily="34" charset="0"/>
                <a:cs typeface="Arial" pitchFamily="34" charset="0"/>
              </a:rPr>
              <a:t>Le contrôle annuel donne lieu à un PV adressé à la DG.</a:t>
            </a:r>
            <a:endParaRPr lang="fr-FR" sz="1600" b="1" dirty="0">
              <a:latin typeface="Arial" pitchFamily="34" charset="0"/>
              <a:cs typeface="Arial" pitchFamily="34" charset="0"/>
            </a:endParaRPr>
          </a:p>
        </p:txBody>
      </p:sp>
      <p:sp>
        <p:nvSpPr>
          <p:cNvPr id="8" name="Flèche droite 7"/>
          <p:cNvSpPr/>
          <p:nvPr/>
        </p:nvSpPr>
        <p:spPr>
          <a:xfrm>
            <a:off x="3248006" y="5636792"/>
            <a:ext cx="1698705" cy="640223"/>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fr-FR" sz="1600" b="1" dirty="0" smtClean="0">
                <a:latin typeface="Arial" pitchFamily="34" charset="0"/>
                <a:cs typeface="Arial" pitchFamily="34" charset="0"/>
              </a:rPr>
              <a:t>DÉCISIONS </a:t>
            </a:r>
            <a:endParaRPr lang="fr-FR" sz="1600" b="1" dirty="0">
              <a:latin typeface="Arial" pitchFamily="34" charset="0"/>
              <a:cs typeface="Arial" pitchFamily="34" charset="0"/>
            </a:endParaRPr>
          </a:p>
        </p:txBody>
      </p:sp>
      <p:sp>
        <p:nvSpPr>
          <p:cNvPr id="9" name="ZoneTexte 8"/>
          <p:cNvSpPr txBox="1"/>
          <p:nvPr/>
        </p:nvSpPr>
        <p:spPr>
          <a:xfrm>
            <a:off x="4992668" y="5349925"/>
            <a:ext cx="3250580" cy="1077218"/>
          </a:xfrm>
          <a:prstGeom prst="rect">
            <a:avLst/>
          </a:prstGeom>
          <a:noFill/>
          <a:ln w="28575">
            <a:solidFill>
              <a:schemeClr val="accent6">
                <a:lumMod val="50000"/>
              </a:schemeClr>
            </a:solidFill>
          </a:ln>
        </p:spPr>
        <p:txBody>
          <a:bodyPr wrap="square" rtlCol="0">
            <a:spAutoFit/>
          </a:bodyPr>
          <a:lstStyle/>
          <a:p>
            <a:r>
              <a:rPr lang="fr-FR" sz="1600" b="1" dirty="0" smtClean="0">
                <a:latin typeface="Arial" pitchFamily="34" charset="0"/>
                <a:cs typeface="Arial" pitchFamily="34" charset="0"/>
              </a:rPr>
              <a:t>Modification des IS,</a:t>
            </a:r>
          </a:p>
          <a:p>
            <a:r>
              <a:rPr lang="fr-FR" sz="1600" b="1" dirty="0" smtClean="0">
                <a:latin typeface="Arial" pitchFamily="34" charset="0"/>
                <a:cs typeface="Arial" pitchFamily="34" charset="0"/>
              </a:rPr>
              <a:t>Etude et réalisation,</a:t>
            </a:r>
          </a:p>
          <a:p>
            <a:r>
              <a:rPr lang="fr-FR" sz="1600" b="1" dirty="0" smtClean="0">
                <a:latin typeface="Arial" pitchFamily="34" charset="0"/>
                <a:cs typeface="Arial" pitchFamily="34" charset="0"/>
              </a:rPr>
              <a:t>Essais avant mise en service,</a:t>
            </a:r>
          </a:p>
          <a:p>
            <a:r>
              <a:rPr lang="fr-FR" sz="1600" b="1" dirty="0" smtClean="0">
                <a:latin typeface="Arial" pitchFamily="34" charset="0"/>
                <a:cs typeface="Arial" pitchFamily="34" charset="0"/>
              </a:rPr>
              <a:t>Mise en service.</a:t>
            </a:r>
            <a:endParaRPr lang="fr-FR" sz="1600" b="1" dirty="0">
              <a:latin typeface="Arial" pitchFamily="34" charset="0"/>
              <a:cs typeface="Arial" pitchFamily="34" charset="0"/>
            </a:endParaRPr>
          </a:p>
        </p:txBody>
      </p:sp>
      <p:sp>
        <p:nvSpPr>
          <p:cNvPr id="13" name="Flèche droite 12"/>
          <p:cNvSpPr/>
          <p:nvPr/>
        </p:nvSpPr>
        <p:spPr>
          <a:xfrm>
            <a:off x="8368846" y="5596375"/>
            <a:ext cx="1471193" cy="640223"/>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fr-FR" sz="1600" b="1" dirty="0" smtClean="0">
                <a:latin typeface="Arial" pitchFamily="34" charset="0"/>
                <a:cs typeface="Arial" pitchFamily="34" charset="0"/>
              </a:rPr>
              <a:t>OBJECTIF</a:t>
            </a:r>
            <a:endParaRPr lang="fr-FR" sz="1600" b="1" dirty="0">
              <a:latin typeface="Arial" pitchFamily="34" charset="0"/>
              <a:cs typeface="Arial" pitchFamily="34" charset="0"/>
            </a:endParaRPr>
          </a:p>
        </p:txBody>
      </p:sp>
      <p:sp>
        <p:nvSpPr>
          <p:cNvPr id="14" name="ZoneTexte 13"/>
          <p:cNvSpPr txBox="1"/>
          <p:nvPr/>
        </p:nvSpPr>
        <p:spPr>
          <a:xfrm>
            <a:off x="9961791" y="5488455"/>
            <a:ext cx="2061887" cy="830997"/>
          </a:xfrm>
          <a:prstGeom prst="rect">
            <a:avLst/>
          </a:prstGeom>
          <a:noFill/>
          <a:ln w="28575">
            <a:solidFill>
              <a:schemeClr val="accent6">
                <a:lumMod val="50000"/>
              </a:schemeClr>
            </a:solidFill>
          </a:ln>
        </p:spPr>
        <p:txBody>
          <a:bodyPr wrap="square" rtlCol="0">
            <a:spAutoFit/>
          </a:bodyPr>
          <a:lstStyle/>
          <a:p>
            <a:r>
              <a:rPr lang="fr-FR" sz="1600" b="1" dirty="0" smtClean="0">
                <a:solidFill>
                  <a:srgbClr val="FF0000"/>
                </a:solidFill>
                <a:latin typeface="Arial" pitchFamily="34" charset="0"/>
                <a:cs typeface="Arial" pitchFamily="34" charset="0"/>
              </a:rPr>
              <a:t>Préserver le bon état et la sureté de fonctionnement.</a:t>
            </a:r>
            <a:endParaRPr lang="fr-FR" sz="1600" b="1" dirty="0">
              <a:solidFill>
                <a:srgbClr val="FF0000"/>
              </a:solidFill>
              <a:latin typeface="Arial" pitchFamily="34" charset="0"/>
              <a:cs typeface="Arial" pitchFamily="34" charset="0"/>
            </a:endParaRPr>
          </a:p>
        </p:txBody>
      </p:sp>
    </p:spTree>
    <p:extLst>
      <p:ext uri="{BB962C8B-B14F-4D97-AF65-F5344CB8AC3E}">
        <p14:creationId xmlns="" xmlns:p14="http://schemas.microsoft.com/office/powerpoint/2010/main" val="7948591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4637" y="31908"/>
            <a:ext cx="1152525" cy="565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51" name="Rectangle 2"/>
          <p:cNvSpPr>
            <a:spLocks noGrp="1" noChangeArrowheads="1"/>
          </p:cNvSpPr>
          <p:nvPr>
            <p:ph type="title"/>
          </p:nvPr>
        </p:nvSpPr>
        <p:spPr>
          <a:xfrm>
            <a:off x="431800" y="260351"/>
            <a:ext cx="5088467" cy="842953"/>
          </a:xfrm>
        </p:spPr>
        <p:txBody>
          <a:bodyPr>
            <a:noAutofit/>
          </a:bodyPr>
          <a:lstStyle/>
          <a:p>
            <a:pPr eaLnBrk="1" hangingPunct="1"/>
            <a:r>
              <a:rPr lang="fr-FR" sz="2400" b="1" dirty="0" smtClean="0">
                <a:solidFill>
                  <a:srgbClr val="002060"/>
                </a:solidFill>
                <a:latin typeface="Arial" panose="020B0604020202020204" pitchFamily="34" charset="0"/>
                <a:cs typeface="Arial" panose="020B0604020202020204" pitchFamily="34" charset="0"/>
              </a:rPr>
              <a:t>NOTION DE SECURITE</a:t>
            </a:r>
            <a:br>
              <a:rPr lang="fr-FR" sz="2400" b="1" dirty="0" smtClean="0">
                <a:solidFill>
                  <a:srgbClr val="002060"/>
                </a:solidFill>
                <a:latin typeface="Arial" panose="020B0604020202020204" pitchFamily="34" charset="0"/>
                <a:cs typeface="Arial" panose="020B0604020202020204" pitchFamily="34" charset="0"/>
              </a:rPr>
            </a:br>
            <a:r>
              <a:rPr lang="fr-FR" sz="2400" b="1" dirty="0" smtClean="0">
                <a:solidFill>
                  <a:srgbClr val="002060"/>
                </a:solidFill>
                <a:latin typeface="Arial" panose="020B0604020202020204" pitchFamily="34" charset="0"/>
                <a:cs typeface="Arial" panose="020B0604020202020204" pitchFamily="34" charset="0"/>
              </a:rPr>
              <a:t>SYSTEME DE SÉCURITÉ</a:t>
            </a:r>
          </a:p>
        </p:txBody>
      </p:sp>
      <p:sp>
        <p:nvSpPr>
          <p:cNvPr id="5" name="Espace réservé du pied de page 4"/>
          <p:cNvSpPr>
            <a:spLocks noGrp="1"/>
          </p:cNvSpPr>
          <p:nvPr>
            <p:ph type="ftr" sz="quarter" idx="11"/>
          </p:nvPr>
        </p:nvSpPr>
        <p:spPr>
          <a:xfrm>
            <a:off x="2705508" y="6385849"/>
            <a:ext cx="4754477" cy="365125"/>
          </a:xfrm>
        </p:spPr>
        <p:txBody>
          <a:bodyPr/>
          <a:lstStyle/>
          <a:p>
            <a:r>
              <a:rPr lang="fr-FR" b="1" smtClean="0">
                <a:solidFill>
                  <a:srgbClr val="002060"/>
                </a:solidFill>
                <a:latin typeface="Arial" panose="020B0604020202020204" pitchFamily="34" charset="0"/>
                <a:cs typeface="Arial" panose="020B0604020202020204" pitchFamily="34" charset="0"/>
              </a:rPr>
              <a:t>Séminaire en ligne EUMedRail </a:t>
            </a:r>
            <a:endParaRPr lang="fr-FR" b="1" dirty="0">
              <a:solidFill>
                <a:srgbClr val="002060"/>
              </a:solidFill>
              <a:latin typeface="Arial" panose="020B0604020202020204" pitchFamily="34" charset="0"/>
              <a:cs typeface="Arial" panose="020B0604020202020204" pitchFamily="34" charset="0"/>
            </a:endParaRPr>
          </a:p>
        </p:txBody>
      </p:sp>
      <p:sp>
        <p:nvSpPr>
          <p:cNvPr id="6150" name="Espace réservé du numéro de diapositive 5"/>
          <p:cNvSpPr>
            <a:spLocks noGrp="1"/>
          </p:cNvSpPr>
          <p:nvPr>
            <p:ph type="sldNum" sz="quarter" idx="12"/>
          </p:nvPr>
        </p:nvSpPr>
        <p:spPr>
          <a:noFill/>
        </p:spPr>
        <p:txBody>
          <a:bodyPr/>
          <a:lstStyle/>
          <a:p>
            <a:fld id="{E6951526-A06E-4A28-83D5-18BD00047597}" type="slidenum">
              <a:rPr lang="fr-FR" smtClean="0"/>
              <a:pPr/>
              <a:t>8</a:t>
            </a:fld>
            <a:endParaRPr lang="fr-FR" smtClean="0"/>
          </a:p>
        </p:txBody>
      </p:sp>
      <p:pic>
        <p:nvPicPr>
          <p:cNvPr id="23" name="Picture 2"/>
          <p:cNvPicPr>
            <a:picLocks noChangeAspect="1" noChangeArrowheads="1"/>
          </p:cNvPicPr>
          <p:nvPr/>
        </p:nvPicPr>
        <p:blipFill>
          <a:blip r:embed="rId4"/>
          <a:srcRect/>
          <a:stretch>
            <a:fillRect/>
          </a:stretch>
        </p:blipFill>
        <p:spPr bwMode="auto">
          <a:xfrm>
            <a:off x="0" y="5737123"/>
            <a:ext cx="1110018" cy="1120877"/>
          </a:xfrm>
          <a:prstGeom prst="rect">
            <a:avLst/>
          </a:prstGeom>
          <a:noFill/>
          <a:ln w="9525">
            <a:noFill/>
            <a:miter lim="800000"/>
            <a:headEnd/>
            <a:tailEnd/>
          </a:ln>
          <a:effectLst/>
        </p:spPr>
      </p:pic>
      <p:grpSp>
        <p:nvGrpSpPr>
          <p:cNvPr id="10" name="Groupe 9"/>
          <p:cNvGrpSpPr/>
          <p:nvPr/>
        </p:nvGrpSpPr>
        <p:grpSpPr>
          <a:xfrm>
            <a:off x="1915799" y="1028027"/>
            <a:ext cx="8682927" cy="5433099"/>
            <a:chOff x="3261360" y="165412"/>
            <a:chExt cx="9328977" cy="6373503"/>
          </a:xfrm>
        </p:grpSpPr>
        <p:sp>
          <p:nvSpPr>
            <p:cNvPr id="28" name="ZoneTexte 27"/>
            <p:cNvSpPr txBox="1"/>
            <p:nvPr/>
          </p:nvSpPr>
          <p:spPr>
            <a:xfrm>
              <a:off x="3261360" y="4754880"/>
              <a:ext cx="1677132" cy="646331"/>
            </a:xfrm>
            <a:prstGeom prst="rect">
              <a:avLst/>
            </a:prstGeom>
            <a:noFill/>
          </p:spPr>
          <p:txBody>
            <a:bodyPr wrap="square" rtlCol="0">
              <a:spAutoFit/>
            </a:bodyPr>
            <a:lstStyle/>
            <a:p>
              <a:r>
                <a:rPr lang="fr-FR" b="1" dirty="0" smtClean="0">
                  <a:latin typeface="Arial" pitchFamily="34" charset="0"/>
                  <a:cs typeface="Arial" pitchFamily="34" charset="0"/>
                </a:rPr>
                <a:t>LOIS, </a:t>
              </a:r>
            </a:p>
            <a:p>
              <a:r>
                <a:rPr lang="fr-FR" b="1" dirty="0" smtClean="0">
                  <a:latin typeface="Arial" pitchFamily="34" charset="0"/>
                  <a:cs typeface="Arial" pitchFamily="34" charset="0"/>
                </a:rPr>
                <a:t>RGS, RGE</a:t>
              </a:r>
              <a:endParaRPr lang="fr-FR" b="1" dirty="0">
                <a:latin typeface="Arial" pitchFamily="34" charset="0"/>
                <a:cs typeface="Arial" pitchFamily="34" charset="0"/>
              </a:endParaRPr>
            </a:p>
          </p:txBody>
        </p:sp>
        <p:grpSp>
          <p:nvGrpSpPr>
            <p:cNvPr id="9" name="Groupe 8"/>
            <p:cNvGrpSpPr/>
            <p:nvPr/>
          </p:nvGrpSpPr>
          <p:grpSpPr>
            <a:xfrm>
              <a:off x="5150254" y="165412"/>
              <a:ext cx="7440083" cy="6373503"/>
              <a:chOff x="4697326" y="-13647"/>
              <a:chExt cx="7440083" cy="6373503"/>
            </a:xfrm>
          </p:grpSpPr>
          <p:sp>
            <p:nvSpPr>
              <p:cNvPr id="6157" name="ZoneTexte 21"/>
              <p:cNvSpPr txBox="1">
                <a:spLocks noChangeArrowheads="1"/>
              </p:cNvSpPr>
              <p:nvPr/>
            </p:nvSpPr>
            <p:spPr bwMode="auto">
              <a:xfrm>
                <a:off x="10469880" y="4240215"/>
                <a:ext cx="1539240" cy="338554"/>
              </a:xfrm>
              <a:prstGeom prst="rect">
                <a:avLst/>
              </a:prstGeom>
              <a:noFill/>
              <a:ln w="9525">
                <a:noFill/>
                <a:miter lim="800000"/>
                <a:headEnd/>
                <a:tailEnd/>
              </a:ln>
            </p:spPr>
            <p:txBody>
              <a:bodyPr wrap="square">
                <a:spAutoFit/>
              </a:bodyPr>
              <a:lstStyle/>
              <a:p>
                <a:pPr algn="ctr"/>
                <a:r>
                  <a:rPr lang="fr-FR" sz="1600" b="1" dirty="0" smtClean="0">
                    <a:latin typeface="Arial" pitchFamily="34" charset="0"/>
                    <a:cs typeface="Arial" pitchFamily="34" charset="0"/>
                  </a:rPr>
                  <a:t>OUTILS</a:t>
                </a:r>
                <a:endParaRPr lang="fr-FR" sz="1600" b="1" dirty="0">
                  <a:latin typeface="Arial" pitchFamily="34" charset="0"/>
                  <a:cs typeface="Arial" pitchFamily="34" charset="0"/>
                </a:endParaRPr>
              </a:p>
            </p:txBody>
          </p:sp>
          <p:sp>
            <p:nvSpPr>
              <p:cNvPr id="6162" name="ZoneTexte 7"/>
              <p:cNvSpPr txBox="1">
                <a:spLocks noChangeArrowheads="1"/>
              </p:cNvSpPr>
              <p:nvPr/>
            </p:nvSpPr>
            <p:spPr bwMode="auto">
              <a:xfrm>
                <a:off x="8084343" y="971550"/>
                <a:ext cx="2286000" cy="615553"/>
              </a:xfrm>
              <a:prstGeom prst="rect">
                <a:avLst/>
              </a:prstGeom>
              <a:noFill/>
              <a:ln w="9525">
                <a:noFill/>
                <a:miter lim="800000"/>
                <a:headEnd/>
                <a:tailEnd/>
              </a:ln>
            </p:spPr>
            <p:txBody>
              <a:bodyPr>
                <a:spAutoFit/>
              </a:bodyPr>
              <a:lstStyle/>
              <a:p>
                <a:pPr algn="ctr"/>
                <a:r>
                  <a:rPr lang="fr-FR" sz="1600" b="1" dirty="0" smtClean="0">
                    <a:latin typeface="Arial" pitchFamily="34" charset="0"/>
                    <a:cs typeface="Arial" pitchFamily="34" charset="0"/>
                  </a:rPr>
                  <a:t>HOMMES</a:t>
                </a:r>
                <a:endParaRPr lang="fr-FR" sz="1600" b="1" dirty="0">
                  <a:latin typeface="Arial" pitchFamily="34" charset="0"/>
                  <a:cs typeface="Arial" pitchFamily="34" charset="0"/>
                </a:endParaRPr>
              </a:p>
              <a:p>
                <a:pPr algn="ctr"/>
                <a:r>
                  <a:rPr lang="fr-FR" sz="900" b="1" dirty="0">
                    <a:latin typeface="Arial" pitchFamily="34" charset="0"/>
                    <a:cs typeface="Arial" pitchFamily="34" charset="0"/>
                  </a:rPr>
                  <a:t>élément indispensable et incontournable du système</a:t>
                </a:r>
                <a:endParaRPr lang="fr-FR" sz="1600" b="1" dirty="0">
                  <a:latin typeface="Arial" pitchFamily="34" charset="0"/>
                  <a:cs typeface="Arial" pitchFamily="34" charset="0"/>
                </a:endParaRPr>
              </a:p>
            </p:txBody>
          </p:sp>
          <p:pic>
            <p:nvPicPr>
              <p:cNvPr id="8" name="Picture 5"/>
              <p:cNvPicPr preferRelativeResize="0">
                <a:picLocks noChangeArrowheads="1"/>
              </p:cNvPicPr>
              <p:nvPr/>
            </p:nvPicPr>
            <p:blipFill>
              <a:blip r:embed="rId5" cstate="print"/>
              <a:srcRect/>
              <a:stretch>
                <a:fillRect/>
              </a:stretch>
            </p:blipFill>
            <p:spPr bwMode="auto">
              <a:xfrm>
                <a:off x="10074074" y="-13647"/>
                <a:ext cx="2063335" cy="1714701"/>
              </a:xfrm>
              <a:prstGeom prst="ellipse">
                <a:avLst/>
              </a:prstGeom>
              <a:ln>
                <a:noFill/>
              </a:ln>
              <a:effectLst>
                <a:softEdge rad="112500"/>
              </a:effectLst>
            </p:spPr>
          </p:pic>
          <p:grpSp>
            <p:nvGrpSpPr>
              <p:cNvPr id="2" name="Groupe 8"/>
              <p:cNvGrpSpPr>
                <a:grpSpLocks/>
              </p:cNvGrpSpPr>
              <p:nvPr/>
            </p:nvGrpSpPr>
            <p:grpSpPr bwMode="auto">
              <a:xfrm>
                <a:off x="4697326" y="4271825"/>
                <a:ext cx="3831167" cy="1880377"/>
                <a:chOff x="0" y="4120362"/>
                <a:chExt cx="3429000" cy="1880388"/>
              </a:xfrm>
            </p:grpSpPr>
            <p:grpSp>
              <p:nvGrpSpPr>
                <p:cNvPr id="3" name="Groupe 9"/>
                <p:cNvGrpSpPr>
                  <a:grpSpLocks/>
                </p:cNvGrpSpPr>
                <p:nvPr/>
              </p:nvGrpSpPr>
              <p:grpSpPr bwMode="auto">
                <a:xfrm>
                  <a:off x="0" y="4429125"/>
                  <a:ext cx="3429000" cy="1571625"/>
                  <a:chOff x="0" y="4429132"/>
                  <a:chExt cx="3428992" cy="1571636"/>
                </a:xfrm>
              </p:grpSpPr>
              <p:pic>
                <p:nvPicPr>
                  <p:cNvPr id="6165" name="Picture 2" descr="img002"/>
                  <p:cNvPicPr>
                    <a:picLocks noChangeAspect="1" noChangeArrowheads="1"/>
                  </p:cNvPicPr>
                  <p:nvPr/>
                </p:nvPicPr>
                <p:blipFill>
                  <a:blip r:embed="rId6"/>
                  <a:srcRect/>
                  <a:stretch>
                    <a:fillRect/>
                  </a:stretch>
                </p:blipFill>
                <p:spPr bwMode="auto">
                  <a:xfrm>
                    <a:off x="0" y="4429132"/>
                    <a:ext cx="2104283" cy="1571636"/>
                  </a:xfrm>
                  <a:prstGeom prst="rect">
                    <a:avLst/>
                  </a:prstGeom>
                  <a:noFill/>
                  <a:ln w="9525">
                    <a:noFill/>
                    <a:miter lim="800000"/>
                    <a:headEnd/>
                    <a:tailEnd/>
                  </a:ln>
                </p:spPr>
              </p:pic>
              <p:pic>
                <p:nvPicPr>
                  <p:cNvPr id="6166" name="Picture 9" descr="img006"/>
                  <p:cNvPicPr>
                    <a:picLocks noChangeAspect="1" noChangeArrowheads="1"/>
                  </p:cNvPicPr>
                  <p:nvPr/>
                </p:nvPicPr>
                <p:blipFill>
                  <a:blip r:embed="rId7"/>
                  <a:srcRect/>
                  <a:stretch>
                    <a:fillRect/>
                  </a:stretch>
                </p:blipFill>
                <p:spPr bwMode="auto">
                  <a:xfrm>
                    <a:off x="2071670" y="4429132"/>
                    <a:ext cx="1357322" cy="1571636"/>
                  </a:xfrm>
                  <a:prstGeom prst="rect">
                    <a:avLst/>
                  </a:prstGeom>
                  <a:noFill/>
                  <a:ln w="9525">
                    <a:noFill/>
                    <a:miter lim="800000"/>
                    <a:headEnd/>
                    <a:tailEnd/>
                  </a:ln>
                </p:spPr>
              </p:pic>
            </p:grpSp>
            <p:sp>
              <p:nvSpPr>
                <p:cNvPr id="6164" name="ZoneTexte 13"/>
                <p:cNvSpPr txBox="1">
                  <a:spLocks noChangeArrowheads="1"/>
                </p:cNvSpPr>
                <p:nvPr/>
              </p:nvSpPr>
              <p:spPr bwMode="auto">
                <a:xfrm>
                  <a:off x="679913" y="4120362"/>
                  <a:ext cx="1708909" cy="397156"/>
                </a:xfrm>
                <a:prstGeom prst="rect">
                  <a:avLst/>
                </a:prstGeom>
                <a:noFill/>
                <a:ln w="9525">
                  <a:noFill/>
                  <a:miter lim="800000"/>
                  <a:headEnd/>
                  <a:tailEnd/>
                </a:ln>
              </p:spPr>
              <p:txBody>
                <a:bodyPr wrap="square">
                  <a:spAutoFit/>
                </a:bodyPr>
                <a:lstStyle/>
                <a:p>
                  <a:r>
                    <a:rPr lang="fr-FR" sz="1600" b="1" dirty="0">
                      <a:latin typeface="Arial" pitchFamily="34" charset="0"/>
                      <a:cs typeface="Arial" pitchFamily="34" charset="0"/>
                    </a:rPr>
                    <a:t>PROCEDURES</a:t>
                  </a:r>
                </a:p>
              </p:txBody>
            </p:sp>
          </p:grpSp>
          <p:pic>
            <p:nvPicPr>
              <p:cNvPr id="6156" name="Picture 7" descr="TMG50133"/>
              <p:cNvPicPr>
                <a:picLocks noChangeAspect="1" noChangeArrowheads="1"/>
              </p:cNvPicPr>
              <p:nvPr/>
            </p:nvPicPr>
            <p:blipFill>
              <a:blip r:embed="rId8"/>
              <a:srcRect l="18889" r="32222"/>
              <a:stretch>
                <a:fillRect/>
              </a:stretch>
            </p:blipFill>
            <p:spPr bwMode="auto">
              <a:xfrm>
                <a:off x="8920076" y="4604389"/>
                <a:ext cx="1538817" cy="1755467"/>
              </a:xfrm>
              <a:prstGeom prst="rect">
                <a:avLst/>
              </a:prstGeom>
              <a:noFill/>
              <a:ln w="9525">
                <a:noFill/>
                <a:miter lim="800000"/>
                <a:headEnd/>
                <a:tailEnd/>
              </a:ln>
            </p:spPr>
          </p:pic>
          <p:pic>
            <p:nvPicPr>
              <p:cNvPr id="6158" name="Picture 2" descr="http://upload.wikimedia.org/wikipedia/commons/thumb/9/90/Immaculate_BR_Brake_Van.JPG/220px-Immaculate_BR_Brake_Van.JPG"/>
              <p:cNvPicPr>
                <a:picLocks noChangeAspect="1" noChangeArrowheads="1"/>
              </p:cNvPicPr>
              <p:nvPr/>
            </p:nvPicPr>
            <p:blipFill>
              <a:blip r:embed="rId9"/>
              <a:srcRect/>
              <a:stretch>
                <a:fillRect/>
              </a:stretch>
            </p:blipFill>
            <p:spPr bwMode="auto">
              <a:xfrm>
                <a:off x="10458892" y="4618039"/>
                <a:ext cx="1524000" cy="1724025"/>
              </a:xfrm>
              <a:prstGeom prst="rect">
                <a:avLst/>
              </a:prstGeom>
              <a:noFill/>
              <a:ln w="9525">
                <a:noFill/>
                <a:miter lim="800000"/>
                <a:headEnd/>
                <a:tailEnd/>
              </a:ln>
            </p:spPr>
          </p:pic>
          <p:grpSp>
            <p:nvGrpSpPr>
              <p:cNvPr id="24" name="Groupe 23"/>
              <p:cNvGrpSpPr/>
              <p:nvPr/>
            </p:nvGrpSpPr>
            <p:grpSpPr>
              <a:xfrm>
                <a:off x="6733559" y="1543690"/>
                <a:ext cx="4487334" cy="2728912"/>
                <a:chOff x="6788151" y="1557338"/>
                <a:chExt cx="4487334" cy="2728912"/>
              </a:xfrm>
            </p:grpSpPr>
            <p:cxnSp>
              <p:nvCxnSpPr>
                <p:cNvPr id="25" name="Connecteur droit avec flèche 24"/>
                <p:cNvCxnSpPr/>
                <p:nvPr/>
              </p:nvCxnSpPr>
              <p:spPr>
                <a:xfrm>
                  <a:off x="9745134" y="1714500"/>
                  <a:ext cx="1530351" cy="2349500"/>
                </a:xfrm>
                <a:prstGeom prst="straightConnector1">
                  <a:avLst/>
                </a:prstGeom>
                <a:ln w="38100">
                  <a:headEnd type="arrow"/>
                  <a:tailEnd type="arrow"/>
                </a:ln>
              </p:spPr>
              <p:style>
                <a:lnRef idx="2">
                  <a:schemeClr val="accent1"/>
                </a:lnRef>
                <a:fillRef idx="0">
                  <a:schemeClr val="accent1"/>
                </a:fillRef>
                <a:effectRef idx="1">
                  <a:schemeClr val="accent1"/>
                </a:effectRef>
                <a:fontRef idx="minor">
                  <a:schemeClr val="tx1"/>
                </a:fontRef>
              </p:style>
            </p:cxnSp>
            <p:cxnSp>
              <p:nvCxnSpPr>
                <p:cNvPr id="18" name="Connecteur droit avec flèche 17"/>
                <p:cNvCxnSpPr/>
                <p:nvPr/>
              </p:nvCxnSpPr>
              <p:spPr>
                <a:xfrm flipH="1">
                  <a:off x="6788151" y="1628775"/>
                  <a:ext cx="1803400" cy="2305050"/>
                </a:xfrm>
                <a:prstGeom prst="straightConnector1">
                  <a:avLst/>
                </a:prstGeom>
                <a:ln w="38100">
                  <a:headEnd type="arrow"/>
                  <a:tailEnd type="arrow"/>
                </a:ln>
              </p:spPr>
              <p:style>
                <a:lnRef idx="2">
                  <a:schemeClr val="accent1"/>
                </a:lnRef>
                <a:fillRef idx="0">
                  <a:schemeClr val="accent1"/>
                </a:fillRef>
                <a:effectRef idx="1">
                  <a:schemeClr val="accent1"/>
                </a:effectRef>
                <a:fontRef idx="minor">
                  <a:schemeClr val="tx1"/>
                </a:fontRef>
              </p:style>
            </p:cxnSp>
            <p:sp>
              <p:nvSpPr>
                <p:cNvPr id="6" name="Triangle isocèle 5"/>
                <p:cNvSpPr/>
                <p:nvPr/>
              </p:nvSpPr>
              <p:spPr>
                <a:xfrm>
                  <a:off x="7440084" y="1557338"/>
                  <a:ext cx="3291416" cy="2506662"/>
                </a:xfrm>
                <a:prstGeom prst="triangle">
                  <a:avLst>
                    <a:gd name="adj" fmla="val 4907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fr-FR"/>
                </a:p>
              </p:txBody>
            </p:sp>
            <p:cxnSp>
              <p:nvCxnSpPr>
                <p:cNvPr id="20" name="Connecteur droit avec flèche 19"/>
                <p:cNvCxnSpPr/>
                <p:nvPr/>
              </p:nvCxnSpPr>
              <p:spPr>
                <a:xfrm flipH="1" flipV="1">
                  <a:off x="7865534" y="4286250"/>
                  <a:ext cx="2341033" cy="0"/>
                </a:xfrm>
                <a:prstGeom prst="straightConnector1">
                  <a:avLst/>
                </a:prstGeom>
                <a:ln w="38100">
                  <a:headEnd type="arrow"/>
                  <a:tailEnd type="arrow"/>
                </a:ln>
              </p:spPr>
              <p:style>
                <a:lnRef idx="2">
                  <a:schemeClr val="accent1"/>
                </a:lnRef>
                <a:fillRef idx="0">
                  <a:schemeClr val="accent1"/>
                </a:fillRef>
                <a:effectRef idx="1">
                  <a:schemeClr val="accent1"/>
                </a:effectRef>
                <a:fontRef idx="minor">
                  <a:schemeClr val="tx1"/>
                </a:fontRef>
              </p:style>
            </p:cxnSp>
            <p:sp>
              <p:nvSpPr>
                <p:cNvPr id="6161" name="ZoneTexte 19"/>
                <p:cNvSpPr txBox="1">
                  <a:spLocks noChangeArrowheads="1"/>
                </p:cNvSpPr>
                <p:nvPr/>
              </p:nvSpPr>
              <p:spPr bwMode="auto">
                <a:xfrm>
                  <a:off x="7632701" y="3694114"/>
                  <a:ext cx="2984500" cy="307975"/>
                </a:xfrm>
                <a:prstGeom prst="rect">
                  <a:avLst/>
                </a:prstGeom>
                <a:noFill/>
                <a:ln w="9525">
                  <a:noFill/>
                  <a:miter lim="800000"/>
                  <a:headEnd/>
                  <a:tailEnd/>
                </a:ln>
              </p:spPr>
              <p:txBody>
                <a:bodyPr>
                  <a:spAutoFit/>
                </a:bodyPr>
                <a:lstStyle/>
                <a:p>
                  <a:pPr algn="ctr"/>
                  <a:r>
                    <a:rPr lang="fr-FR" sz="1400" b="1" dirty="0" smtClean="0">
                      <a:latin typeface="Arial" pitchFamily="34" charset="0"/>
                      <a:cs typeface="Arial" pitchFamily="34" charset="0"/>
                    </a:rPr>
                    <a:t>RELATION INTERACTIVE</a:t>
                  </a:r>
                  <a:endParaRPr lang="fr-FR" sz="1400" b="1" dirty="0">
                    <a:latin typeface="Arial" pitchFamily="34" charset="0"/>
                    <a:cs typeface="Arial" pitchFamily="34" charset="0"/>
                  </a:endParaRPr>
                </a:p>
              </p:txBody>
            </p:sp>
          </p:grpSp>
          <p:pic>
            <p:nvPicPr>
              <p:cNvPr id="4" name="Image 3"/>
              <p:cNvPicPr>
                <a:picLocks noChangeAspect="1"/>
              </p:cNvPicPr>
              <p:nvPr/>
            </p:nvPicPr>
            <p:blipFill>
              <a:blip r:embed="rId10"/>
              <a:stretch>
                <a:fillRect/>
              </a:stretch>
            </p:blipFill>
            <p:spPr>
              <a:xfrm>
                <a:off x="5924991" y="18656"/>
                <a:ext cx="2109541" cy="1697245"/>
              </a:xfrm>
              <a:prstGeom prst="rect">
                <a:avLst/>
              </a:prstGeom>
            </p:spPr>
          </p:pic>
          <p:sp>
            <p:nvSpPr>
              <p:cNvPr id="31" name="ZoneTexte 30"/>
              <p:cNvSpPr txBox="1"/>
              <p:nvPr/>
            </p:nvSpPr>
            <p:spPr>
              <a:xfrm>
                <a:off x="8321040" y="274320"/>
                <a:ext cx="1767840" cy="584775"/>
              </a:xfrm>
              <a:prstGeom prst="rect">
                <a:avLst/>
              </a:prstGeom>
              <a:noFill/>
            </p:spPr>
            <p:txBody>
              <a:bodyPr wrap="square" rtlCol="0">
                <a:spAutoFit/>
              </a:bodyPr>
              <a:lstStyle/>
              <a:p>
                <a:r>
                  <a:rPr lang="fr-FR" sz="1600" b="1" dirty="0" smtClean="0">
                    <a:solidFill>
                      <a:srgbClr val="FF0000"/>
                    </a:solidFill>
                    <a:latin typeface="Arial" pitchFamily="34" charset="0"/>
                    <a:cs typeface="Arial" pitchFamily="34" charset="0"/>
                  </a:rPr>
                  <a:t>DIRIGEANTS</a:t>
                </a:r>
              </a:p>
              <a:p>
                <a:r>
                  <a:rPr lang="fr-FR" sz="1600" b="1" dirty="0" smtClean="0">
                    <a:solidFill>
                      <a:srgbClr val="FF0000"/>
                    </a:solidFill>
                    <a:latin typeface="Arial" pitchFamily="34" charset="0"/>
                    <a:cs typeface="Arial" pitchFamily="34" charset="0"/>
                  </a:rPr>
                  <a:t>OPERATEURS</a:t>
                </a:r>
                <a:endParaRPr lang="fr-FR" sz="1600" b="1" dirty="0">
                  <a:solidFill>
                    <a:srgbClr val="FF0000"/>
                  </a:solidFill>
                  <a:latin typeface="Arial" pitchFamily="34" charset="0"/>
                  <a:cs typeface="Arial" pitchFamily="34" charset="0"/>
                </a:endParaRPr>
              </a:p>
            </p:txBody>
          </p:sp>
        </p:grpSp>
      </p:grpSp>
      <p:pic>
        <p:nvPicPr>
          <p:cNvPr id="29" name="Picture 2"/>
          <p:cNvPicPr>
            <a:picLocks noChangeAspect="1" noChangeArrowheads="1"/>
          </p:cNvPicPr>
          <p:nvPr/>
        </p:nvPicPr>
        <p:blipFill>
          <a:blip r:embed="rId4"/>
          <a:srcRect/>
          <a:stretch>
            <a:fillRect/>
          </a:stretch>
        </p:blipFill>
        <p:spPr bwMode="auto">
          <a:xfrm>
            <a:off x="11081982" y="0"/>
            <a:ext cx="1110018" cy="138269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4637" y="31908"/>
            <a:ext cx="1152525" cy="565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237699" y="389776"/>
            <a:ext cx="5699078" cy="713047"/>
          </a:xfrm>
        </p:spPr>
        <p:txBody>
          <a:bodyPr>
            <a:noAutofit/>
          </a:bodyPr>
          <a:lstStyle/>
          <a:p>
            <a:r>
              <a:rPr lang="fr-FR" sz="2400" b="1" dirty="0" smtClean="0">
                <a:solidFill>
                  <a:srgbClr val="002060"/>
                </a:solidFill>
                <a:latin typeface="Arial" pitchFamily="34" charset="0"/>
                <a:cs typeface="Arial" pitchFamily="34" charset="0"/>
              </a:rPr>
              <a:t>LE SGS PILOTAGE DE LA SECURITE</a:t>
            </a:r>
            <a:endParaRPr lang="fr-FR" sz="2400" b="1" dirty="0">
              <a:solidFill>
                <a:srgbClr val="002060"/>
              </a:solidFill>
              <a:latin typeface="Arial" pitchFamily="34" charset="0"/>
              <a:cs typeface="Arial" pitchFamily="34" charset="0"/>
            </a:endParaRPr>
          </a:p>
        </p:txBody>
      </p:sp>
      <p:sp>
        <p:nvSpPr>
          <p:cNvPr id="3" name="Espace réservé du contenu 2"/>
          <p:cNvSpPr>
            <a:spLocks noGrp="1"/>
          </p:cNvSpPr>
          <p:nvPr>
            <p:ph idx="1"/>
          </p:nvPr>
        </p:nvSpPr>
        <p:spPr>
          <a:xfrm>
            <a:off x="185306" y="1219578"/>
            <a:ext cx="5035623" cy="4007515"/>
          </a:xfrm>
          <a:ln w="28575">
            <a:solidFill>
              <a:schemeClr val="accent1"/>
            </a:solidFill>
          </a:ln>
        </p:spPr>
        <p:txBody>
          <a:bodyPr>
            <a:noAutofit/>
          </a:bodyPr>
          <a:lstStyle/>
          <a:p>
            <a:pPr>
              <a:buNone/>
            </a:pPr>
            <a:r>
              <a:rPr lang="fr-FR" sz="1600" dirty="0" smtClean="0">
                <a:latin typeface="Arial" pitchFamily="34" charset="0"/>
                <a:cs typeface="Arial" pitchFamily="34" charset="0"/>
              </a:rPr>
              <a:t>Le Système de gestion de la sécurité comprend : </a:t>
            </a:r>
          </a:p>
          <a:p>
            <a:pPr marL="0" indent="0">
              <a:buNone/>
            </a:pPr>
            <a:r>
              <a:rPr lang="fr-FR" sz="1600" dirty="0" smtClean="0">
                <a:latin typeface="Arial" pitchFamily="34" charset="0"/>
                <a:cs typeface="Arial" pitchFamily="34" charset="0"/>
              </a:rPr>
              <a:t>l’organisation et les dispositions mises en place par la SNTF pour permettre la réalisation des opérations ferroviaires en sécurité.</a:t>
            </a:r>
          </a:p>
          <a:p>
            <a:pPr>
              <a:buNone/>
            </a:pPr>
            <a:r>
              <a:rPr lang="fr-FR" sz="1600" dirty="0" smtClean="0">
                <a:latin typeface="Arial" pitchFamily="34" charset="0"/>
                <a:cs typeface="Arial" pitchFamily="34" charset="0"/>
              </a:rPr>
              <a:t>C’est un cadre formalisé comprenant notamment:</a:t>
            </a:r>
          </a:p>
          <a:p>
            <a:pPr>
              <a:buFont typeface="Symbol" pitchFamily="18" charset="2"/>
              <a:buChar char="®"/>
            </a:pPr>
            <a:r>
              <a:rPr lang="fr-FR" sz="1600" dirty="0" smtClean="0">
                <a:latin typeface="Arial" pitchFamily="34" charset="0"/>
                <a:cs typeface="Arial" pitchFamily="34" charset="0"/>
              </a:rPr>
              <a:t>L’organisation et la politique de sécurité,</a:t>
            </a:r>
          </a:p>
          <a:p>
            <a:pPr>
              <a:buFont typeface="Symbol" pitchFamily="18" charset="2"/>
              <a:buChar char="®"/>
            </a:pPr>
            <a:r>
              <a:rPr lang="fr-FR" sz="1600" dirty="0" smtClean="0">
                <a:latin typeface="Arial" pitchFamily="34" charset="0"/>
                <a:cs typeface="Arial" pitchFamily="34" charset="0"/>
              </a:rPr>
              <a:t>les objectifs à atteindre, </a:t>
            </a:r>
          </a:p>
          <a:p>
            <a:pPr>
              <a:buFont typeface="Symbol" pitchFamily="18" charset="2"/>
              <a:buChar char="®"/>
            </a:pPr>
            <a:r>
              <a:rPr lang="fr-FR" sz="1600" dirty="0" smtClean="0">
                <a:latin typeface="Arial" pitchFamily="34" charset="0"/>
                <a:cs typeface="Arial" pitchFamily="34" charset="0"/>
              </a:rPr>
              <a:t>La répartition des responsabilités,  </a:t>
            </a:r>
          </a:p>
          <a:p>
            <a:pPr>
              <a:buFont typeface="Symbol" pitchFamily="18" charset="2"/>
              <a:buChar char="®"/>
            </a:pPr>
            <a:r>
              <a:rPr lang="fr-FR" sz="1600" dirty="0" smtClean="0">
                <a:latin typeface="Arial" pitchFamily="34" charset="0"/>
                <a:cs typeface="Arial" pitchFamily="34" charset="0"/>
              </a:rPr>
              <a:t>la formation et la gestion des compétences, </a:t>
            </a:r>
          </a:p>
          <a:p>
            <a:pPr>
              <a:buFont typeface="Symbol" pitchFamily="18" charset="2"/>
              <a:buChar char="®"/>
            </a:pPr>
            <a:r>
              <a:rPr lang="fr-FR" sz="1600" dirty="0" smtClean="0">
                <a:latin typeface="Arial" pitchFamily="34" charset="0"/>
                <a:cs typeface="Arial" pitchFamily="34" charset="0"/>
              </a:rPr>
              <a:t>la gestion des événements, </a:t>
            </a:r>
          </a:p>
          <a:p>
            <a:pPr>
              <a:buFont typeface="Symbol" pitchFamily="18" charset="2"/>
              <a:buChar char="®"/>
            </a:pPr>
            <a:r>
              <a:rPr lang="fr-FR" sz="1600" dirty="0" smtClean="0">
                <a:latin typeface="Arial" pitchFamily="34" charset="0"/>
                <a:cs typeface="Arial" pitchFamily="34" charset="0"/>
              </a:rPr>
              <a:t>Procédures de contrôles, le redressement et le bouclage et l’analyse des événements et le REX,</a:t>
            </a:r>
          </a:p>
          <a:p>
            <a:pPr>
              <a:buFont typeface="Symbol" pitchFamily="18" charset="2"/>
              <a:buChar char="®"/>
            </a:pPr>
            <a:r>
              <a:rPr lang="fr-FR" sz="1600" dirty="0" smtClean="0">
                <a:latin typeface="Arial" pitchFamily="34" charset="0"/>
                <a:cs typeface="Arial" pitchFamily="34" charset="0"/>
              </a:rPr>
              <a:t>Evaluation des risques</a:t>
            </a:r>
            <a:r>
              <a:rPr lang="fr-FR" sz="1600" dirty="0">
                <a:latin typeface="Arial" pitchFamily="34" charset="0"/>
                <a:cs typeface="Arial" pitchFamily="34" charset="0"/>
              </a:rPr>
              <a:t>.</a:t>
            </a:r>
            <a:endParaRPr lang="fr-FR" sz="1600" dirty="0" smtClean="0">
              <a:latin typeface="Arial" pitchFamily="34" charset="0"/>
              <a:cs typeface="Arial" pitchFamily="34" charset="0"/>
            </a:endParaRPr>
          </a:p>
        </p:txBody>
      </p:sp>
      <p:sp>
        <p:nvSpPr>
          <p:cNvPr id="5" name="Espace réservé du pied de page 4"/>
          <p:cNvSpPr>
            <a:spLocks noGrp="1"/>
          </p:cNvSpPr>
          <p:nvPr>
            <p:ph type="ftr" sz="quarter" idx="11"/>
          </p:nvPr>
        </p:nvSpPr>
        <p:spPr>
          <a:xfrm>
            <a:off x="4165599" y="6356353"/>
            <a:ext cx="4771924" cy="365125"/>
          </a:xfrm>
        </p:spPr>
        <p:txBody>
          <a:bodyPr/>
          <a:lstStyle/>
          <a:p>
            <a:r>
              <a:rPr lang="fr-FR" b="1" smtClean="0">
                <a:solidFill>
                  <a:srgbClr val="002060"/>
                </a:solidFill>
                <a:latin typeface="Arial" panose="020B0604020202020204" pitchFamily="34" charset="0"/>
                <a:cs typeface="Arial" panose="020B0604020202020204" pitchFamily="34" charset="0"/>
              </a:rPr>
              <a:t>Séminaire en ligne EUMedRail </a:t>
            </a:r>
            <a:endParaRPr lang="fr-FR" b="1" dirty="0">
              <a:solidFill>
                <a:srgbClr val="002060"/>
              </a:solidFill>
              <a:latin typeface="Arial" panose="020B0604020202020204" pitchFamily="34" charset="0"/>
              <a:cs typeface="Arial" panose="020B0604020202020204" pitchFamily="34" charset="0"/>
            </a:endParaRPr>
          </a:p>
        </p:txBody>
      </p:sp>
      <p:sp>
        <p:nvSpPr>
          <p:cNvPr id="6" name="Espace réservé du numéro de diapositive 5"/>
          <p:cNvSpPr>
            <a:spLocks noGrp="1"/>
          </p:cNvSpPr>
          <p:nvPr>
            <p:ph type="sldNum" sz="quarter" idx="12"/>
          </p:nvPr>
        </p:nvSpPr>
        <p:spPr/>
        <p:txBody>
          <a:bodyPr/>
          <a:lstStyle/>
          <a:p>
            <a:fld id="{741F4F01-61DF-473E-BE63-0FA9C50DF97D}" type="slidenum">
              <a:rPr lang="fr-FR" smtClean="0"/>
              <a:pPr/>
              <a:t>9</a:t>
            </a:fld>
            <a:endParaRPr lang="fr-FR" dirty="0"/>
          </a:p>
        </p:txBody>
      </p:sp>
      <p:pic>
        <p:nvPicPr>
          <p:cNvPr id="4" name="Picture 2"/>
          <p:cNvPicPr>
            <a:picLocks noChangeAspect="1" noChangeArrowheads="1"/>
          </p:cNvPicPr>
          <p:nvPr/>
        </p:nvPicPr>
        <p:blipFill>
          <a:blip r:embed="rId3"/>
          <a:srcRect/>
          <a:stretch>
            <a:fillRect/>
          </a:stretch>
        </p:blipFill>
        <p:spPr bwMode="auto">
          <a:xfrm>
            <a:off x="11081982" y="0"/>
            <a:ext cx="1110018" cy="1382693"/>
          </a:xfrm>
          <a:prstGeom prst="rect">
            <a:avLst/>
          </a:prstGeom>
          <a:noFill/>
          <a:ln w="9525">
            <a:noFill/>
            <a:miter lim="800000"/>
            <a:headEnd/>
            <a:tailEnd/>
          </a:ln>
          <a:effectLst/>
        </p:spPr>
      </p:pic>
      <p:sp>
        <p:nvSpPr>
          <p:cNvPr id="7" name="ZoneTexte 6"/>
          <p:cNvSpPr txBox="1"/>
          <p:nvPr/>
        </p:nvSpPr>
        <p:spPr>
          <a:xfrm>
            <a:off x="6698739" y="3892357"/>
            <a:ext cx="2905433" cy="369332"/>
          </a:xfrm>
          <a:prstGeom prst="rect">
            <a:avLst/>
          </a:prstGeom>
          <a:noFill/>
          <a:ln w="28575">
            <a:solidFill>
              <a:schemeClr val="accent1"/>
            </a:solidFill>
          </a:ln>
        </p:spPr>
        <p:txBody>
          <a:bodyPr wrap="square" rtlCol="0">
            <a:spAutoFit/>
          </a:bodyPr>
          <a:lstStyle/>
          <a:p>
            <a:r>
              <a:rPr lang="fr-FR" b="1" dirty="0" smtClean="0">
                <a:solidFill>
                  <a:srgbClr val="FF0000"/>
                </a:solidFill>
                <a:latin typeface="Arial" panose="020B0604020202020204" pitchFamily="34" charset="0"/>
                <a:cs typeface="Arial" panose="020B0604020202020204" pitchFamily="34" charset="0"/>
              </a:rPr>
              <a:t>POURQUOI UN SGS ?</a:t>
            </a:r>
            <a:endParaRPr lang="fr-FR" b="1" dirty="0">
              <a:solidFill>
                <a:srgbClr val="FF0000"/>
              </a:solidFill>
              <a:latin typeface="Arial" panose="020B0604020202020204" pitchFamily="34" charset="0"/>
              <a:cs typeface="Arial" panose="020B0604020202020204" pitchFamily="34" charset="0"/>
            </a:endParaRPr>
          </a:p>
        </p:txBody>
      </p:sp>
      <p:sp>
        <p:nvSpPr>
          <p:cNvPr id="10" name="ZoneTexte 9"/>
          <p:cNvSpPr txBox="1"/>
          <p:nvPr/>
        </p:nvSpPr>
        <p:spPr>
          <a:xfrm>
            <a:off x="5342204" y="4227260"/>
            <a:ext cx="6028801" cy="1200329"/>
          </a:xfrm>
          <a:prstGeom prst="rect">
            <a:avLst/>
          </a:prstGeom>
          <a:blipFill>
            <a:blip r:embed="rId4"/>
            <a:tile tx="0" ty="0" sx="100000" sy="100000" flip="none" algn="tl"/>
          </a:blipFill>
          <a:ln>
            <a:solidFill>
              <a:srgbClr val="92D050"/>
            </a:solidFill>
          </a:ln>
        </p:spPr>
        <p:txBody>
          <a:bodyPr wrap="square" rtlCol="0">
            <a:spAutoFit/>
          </a:bodyPr>
          <a:lstStyle/>
          <a:p>
            <a:pPr>
              <a:buFont typeface="Arial" pitchFamily="34" charset="0"/>
              <a:buChar char="•"/>
            </a:pPr>
            <a:r>
              <a:rPr lang="fr-FR" dirty="0" smtClean="0">
                <a:latin typeface="Arial" pitchFamily="34" charset="0"/>
                <a:cs typeface="Arial" pitchFamily="34" charset="0"/>
              </a:rPr>
              <a:t> activité ferroviaire est une activité à risque,</a:t>
            </a:r>
          </a:p>
          <a:p>
            <a:pPr>
              <a:buFont typeface="Arial" pitchFamily="34" charset="0"/>
              <a:buChar char="•"/>
            </a:pPr>
            <a:r>
              <a:rPr lang="fr-FR" dirty="0" smtClean="0">
                <a:latin typeface="Arial" pitchFamily="34" charset="0"/>
                <a:cs typeface="Arial" pitchFamily="34" charset="0"/>
              </a:rPr>
              <a:t> l’homme commet des erreurs, il est faillible,</a:t>
            </a:r>
          </a:p>
          <a:p>
            <a:pPr>
              <a:buFont typeface="Arial" pitchFamily="34" charset="0"/>
              <a:buChar char="•"/>
            </a:pPr>
            <a:r>
              <a:rPr lang="fr-FR" dirty="0" smtClean="0">
                <a:latin typeface="Arial" pitchFamily="34" charset="0"/>
                <a:cs typeface="Arial" pitchFamily="34" charset="0"/>
              </a:rPr>
              <a:t> accidentologie importante,</a:t>
            </a:r>
          </a:p>
          <a:p>
            <a:pPr>
              <a:buFont typeface="Arial" pitchFamily="34" charset="0"/>
              <a:buChar char="•"/>
            </a:pPr>
            <a:r>
              <a:rPr lang="fr-FR" dirty="0" smtClean="0">
                <a:latin typeface="Arial" pitchFamily="34" charset="0"/>
                <a:cs typeface="Arial" pitchFamily="34" charset="0"/>
              </a:rPr>
              <a:t> des investissements importants, extension du réseau.</a:t>
            </a:r>
          </a:p>
        </p:txBody>
      </p:sp>
      <p:sp>
        <p:nvSpPr>
          <p:cNvPr id="13" name="ZoneTexte 12"/>
          <p:cNvSpPr txBox="1"/>
          <p:nvPr/>
        </p:nvSpPr>
        <p:spPr>
          <a:xfrm>
            <a:off x="5327890" y="1268150"/>
            <a:ext cx="5937677" cy="369332"/>
          </a:xfrm>
          <a:prstGeom prst="rect">
            <a:avLst/>
          </a:prstGeom>
          <a:noFill/>
          <a:ln w="28575">
            <a:solidFill>
              <a:schemeClr val="accent1"/>
            </a:solidFill>
          </a:ln>
        </p:spPr>
        <p:txBody>
          <a:bodyPr wrap="square" rtlCol="0">
            <a:spAutoFit/>
          </a:bodyPr>
          <a:lstStyle/>
          <a:p>
            <a:r>
              <a:rPr lang="fr-FR" b="1" dirty="0" smtClean="0">
                <a:solidFill>
                  <a:srgbClr val="FF0000"/>
                </a:solidFill>
                <a:latin typeface="Arial" panose="020B0604020202020204" pitchFamily="34" charset="0"/>
                <a:cs typeface="Arial" panose="020B0604020202020204" pitchFamily="34" charset="0"/>
              </a:rPr>
              <a:t>Le SGS est un moyen pour promouvoir la sécurité:</a:t>
            </a:r>
            <a:endParaRPr lang="fr-FR" b="1" dirty="0">
              <a:solidFill>
                <a:srgbClr val="FF0000"/>
              </a:solidFill>
              <a:latin typeface="Arial" panose="020B0604020202020204" pitchFamily="34" charset="0"/>
              <a:cs typeface="Arial" panose="020B0604020202020204" pitchFamily="34" charset="0"/>
            </a:endParaRPr>
          </a:p>
        </p:txBody>
      </p:sp>
      <p:sp>
        <p:nvSpPr>
          <p:cNvPr id="14" name="ZoneTexte 13"/>
          <p:cNvSpPr txBox="1"/>
          <p:nvPr/>
        </p:nvSpPr>
        <p:spPr>
          <a:xfrm>
            <a:off x="5342205" y="1740286"/>
            <a:ext cx="5923362" cy="338554"/>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fr-FR" sz="1600" dirty="0" smtClean="0">
                <a:latin typeface="Arial" panose="020B0604020202020204" pitchFamily="34" charset="0"/>
                <a:cs typeface="Arial" panose="020B0604020202020204" pitchFamily="34" charset="0"/>
              </a:rPr>
              <a:t>Il sert à intégrer la sécurité dans l’exploitation quotidienne, </a:t>
            </a:r>
            <a:endParaRPr lang="fr-FR" sz="1600" dirty="0">
              <a:latin typeface="Arial" panose="020B0604020202020204" pitchFamily="34" charset="0"/>
              <a:cs typeface="Arial" panose="020B0604020202020204" pitchFamily="34" charset="0"/>
            </a:endParaRPr>
          </a:p>
        </p:txBody>
      </p:sp>
      <p:sp>
        <p:nvSpPr>
          <p:cNvPr id="15" name="ZoneTexte 14"/>
          <p:cNvSpPr txBox="1"/>
          <p:nvPr/>
        </p:nvSpPr>
        <p:spPr>
          <a:xfrm>
            <a:off x="5327890" y="2175644"/>
            <a:ext cx="5791201" cy="83099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fr-FR" sz="1600" dirty="0" smtClean="0">
                <a:latin typeface="Arial" panose="020B0604020202020204" pitchFamily="34" charset="0"/>
                <a:cs typeface="Arial" panose="020B0604020202020204" pitchFamily="34" charset="0"/>
              </a:rPr>
              <a:t>Il fournit une approche active pour déceler les erreurs et les dysfonctionnements et prendre les mesures afin d’éliminer les risques, </a:t>
            </a:r>
            <a:endParaRPr lang="fr-FR" sz="1600" dirty="0">
              <a:latin typeface="Arial" panose="020B0604020202020204" pitchFamily="34" charset="0"/>
              <a:cs typeface="Arial" panose="020B0604020202020204" pitchFamily="34" charset="0"/>
            </a:endParaRPr>
          </a:p>
        </p:txBody>
      </p:sp>
      <p:sp>
        <p:nvSpPr>
          <p:cNvPr id="17" name="ZoneTexte 16"/>
          <p:cNvSpPr txBox="1"/>
          <p:nvPr/>
        </p:nvSpPr>
        <p:spPr>
          <a:xfrm>
            <a:off x="5327890" y="3147371"/>
            <a:ext cx="5923363" cy="58477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fr-FR" sz="1600" dirty="0" smtClean="0">
                <a:latin typeface="Arial" panose="020B0604020202020204" pitchFamily="34" charset="0"/>
                <a:cs typeface="Arial" panose="020B0604020202020204" pitchFamily="34" charset="0"/>
              </a:rPr>
              <a:t>Une fois imprégné dans l’organisation il devient une partie intégrante  dans la culture sécurité du personnel.</a:t>
            </a:r>
            <a:endParaRPr lang="fr-FR" sz="1600" dirty="0">
              <a:latin typeface="Arial" panose="020B0604020202020204" pitchFamily="34" charset="0"/>
              <a:cs typeface="Arial" panose="020B0604020202020204" pitchFamily="34" charset="0"/>
            </a:endParaRPr>
          </a:p>
        </p:txBody>
      </p:sp>
      <p:sp>
        <p:nvSpPr>
          <p:cNvPr id="18" name="ZoneTexte 17"/>
          <p:cNvSpPr txBox="1"/>
          <p:nvPr/>
        </p:nvSpPr>
        <p:spPr>
          <a:xfrm>
            <a:off x="2194225" y="5709487"/>
            <a:ext cx="6649524" cy="58477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fr-FR" sz="1600" b="1" dirty="0" smtClean="0">
                <a:latin typeface="Arial" panose="020B0604020202020204" pitchFamily="34" charset="0"/>
                <a:cs typeface="Arial" panose="020B0604020202020204" pitchFamily="34" charset="0"/>
              </a:rPr>
              <a:t>Renforcer le management de sécurité actuel par un management plus solide, évolutif et adapté au contexte Algérien.</a:t>
            </a:r>
            <a:endParaRPr lang="fr-FR" sz="16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8032</TotalTime>
  <Words>1936</Words>
  <Application>Microsoft Office PowerPoint</Application>
  <PresentationFormat>Personnalisé</PresentationFormat>
  <Paragraphs>325</Paragraphs>
  <Slides>16</Slides>
  <Notes>2</Notes>
  <HiddenSlides>0</HiddenSlides>
  <MMClips>0</MMClips>
  <ScaleCrop>false</ScaleCrop>
  <HeadingPairs>
    <vt:vector size="4" baseType="variant">
      <vt:variant>
        <vt:lpstr>Thème</vt:lpstr>
      </vt:variant>
      <vt:variant>
        <vt:i4>1</vt:i4>
      </vt:variant>
      <vt:variant>
        <vt:lpstr>Titres des diapositives</vt:lpstr>
      </vt:variant>
      <vt:variant>
        <vt:i4>16</vt:i4>
      </vt:variant>
    </vt:vector>
  </HeadingPairs>
  <TitlesOfParts>
    <vt:vector size="17" baseType="lpstr">
      <vt:lpstr>Thème Office</vt:lpstr>
      <vt:lpstr>Diapositive 1</vt:lpstr>
      <vt:lpstr>PLAN</vt:lpstr>
      <vt:lpstr>LOIS RELATIVES À LA SÉCURITE FERROVIAIRE</vt:lpstr>
      <vt:lpstr>RISQUES GENERES PAR L’ACTIVITE FERROVIAIRE</vt:lpstr>
      <vt:lpstr>Diapositive 5</vt:lpstr>
      <vt:lpstr>PROCESSUS DE GESTION DE LA SECURITE</vt:lpstr>
      <vt:lpstr>PROCESSUS DE GESTION DE LA SECURITE</vt:lpstr>
      <vt:lpstr>NOTION DE SECURITE SYSTEME DE SÉCURITÉ</vt:lpstr>
      <vt:lpstr>LE SGS PILOTAGE DE LA SECURITE</vt:lpstr>
      <vt:lpstr>ORGANIGRAMME CENTRAL</vt:lpstr>
      <vt:lpstr>MISSIONS</vt:lpstr>
      <vt:lpstr>ORGANIGRAMME REGIONAL</vt:lpstr>
      <vt:lpstr>MISSIONS</vt:lpstr>
      <vt:lpstr>DEMARCHE DU SGS</vt:lpstr>
      <vt:lpstr>IMPACT COVID 19</vt:lpstr>
      <vt:lpstr>Merci de votre attention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ali kechout</dc:creator>
  <cp:lastModifiedBy>User</cp:lastModifiedBy>
  <cp:revision>345</cp:revision>
  <dcterms:created xsi:type="dcterms:W3CDTF">2020-01-22T13:37:05Z</dcterms:created>
  <dcterms:modified xsi:type="dcterms:W3CDTF">2020-10-17T21:56:07Z</dcterms:modified>
</cp:coreProperties>
</file>